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6" r:id="rId2"/>
  </p:sldMasterIdLst>
  <p:notesMasterIdLst>
    <p:notesMasterId r:id="rId8"/>
  </p:notesMasterIdLst>
  <p:sldIdLst>
    <p:sldId id="257" r:id="rId3"/>
    <p:sldId id="258" r:id="rId4"/>
    <p:sldId id="259" r:id="rId5"/>
    <p:sldId id="260" r:id="rId6"/>
    <p:sldId id="261"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5" d="100"/>
          <a:sy n="115" d="100"/>
        </p:scale>
        <p:origin x="372"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pieChart>
        <c:varyColors val="1"/>
        <c:ser>
          <c:idx val="0"/>
          <c:order val="0"/>
          <c:tx>
            <c:strRef>
              <c:f>Sheet1!$B$1</c:f>
              <c:strCache>
                <c:ptCount val="1"/>
                <c:pt idx="0">
                  <c:v>Sales</c:v>
                </c:pt>
              </c:strCache>
            </c:strRef>
          </c:tx>
          <c:spPr>
            <a:solidFill>
              <a:schemeClr val="bg1">
                <a:lumMod val="65000"/>
              </a:schemeClr>
            </a:solidFill>
          </c:spPr>
          <c:dPt>
            <c:idx val="0"/>
            <c:bubble3D val="0"/>
            <c:spPr>
              <a:solidFill>
                <a:srgbClr val="FF0000"/>
              </a:solidFill>
            </c:spPr>
            <c:extLst>
              <c:ext xmlns:c16="http://schemas.microsoft.com/office/drawing/2014/chart" uri="{C3380CC4-5D6E-409C-BE32-E72D297353CC}">
                <c16:uniqueId val="{00000001-7D41-452A-960E-7D32037332D7}"/>
              </c:ext>
            </c:extLst>
          </c:dPt>
          <c:dPt>
            <c:idx val="1"/>
            <c:bubble3D val="0"/>
            <c:explosion val="18"/>
            <c:extLst>
              <c:ext xmlns:c16="http://schemas.microsoft.com/office/drawing/2014/chart" uri="{C3380CC4-5D6E-409C-BE32-E72D297353CC}">
                <c16:uniqueId val="{00000003-7D41-452A-960E-7D32037332D7}"/>
              </c:ext>
            </c:extLst>
          </c:dPt>
          <c:dLbls>
            <c:dLbl>
              <c:idx val="0"/>
              <c:layout>
                <c:manualLayout>
                  <c:x val="0.15724130067419409"/>
                  <c:y val="-0.36760492660306582"/>
                </c:manualLayout>
              </c:layout>
              <c:tx>
                <c:rich>
                  <a:bodyPr rot="0" spcFirstLastPara="1" vertOverflow="ellipsis" vert="horz" wrap="square" lIns="38100" tIns="19050" rIns="38100" bIns="19050" anchor="ctr" anchorCtr="1">
                    <a:spAutoFit/>
                  </a:bodyPr>
                  <a:lstStyle/>
                  <a:p>
                    <a:pPr>
                      <a:defRPr sz="1330" b="1" i="0" u="none" strike="noStrike" kern="1200" spc="0" baseline="0">
                        <a:solidFill>
                          <a:srgbClr val="FF0000"/>
                        </a:solidFill>
                        <a:latin typeface="+mn-lt"/>
                        <a:ea typeface="+mn-ea"/>
                        <a:cs typeface="+mn-cs"/>
                      </a:defRPr>
                    </a:pPr>
                    <a:r>
                      <a:rPr lang="en-US" dirty="0"/>
                      <a:t> S1</a:t>
                    </a:r>
                    <a:r>
                      <a:rPr lang="en-US" baseline="0" dirty="0"/>
                      <a:t> ELISA</a:t>
                    </a:r>
                    <a:r>
                      <a:rPr lang="en-US" dirty="0"/>
                      <a:t>92%</a:t>
                    </a:r>
                  </a:p>
                </c:rich>
              </c:tx>
              <c:spPr>
                <a:noFill/>
                <a:ln>
                  <a:noFill/>
                </a:ln>
                <a:effectLst/>
              </c:spPr>
              <c:dLblPos val="bestFit"/>
              <c:showLegendKey val="0"/>
              <c:showVal val="0"/>
              <c:showCatName val="1"/>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1-7D41-452A-960E-7D32037332D7}"/>
                </c:ext>
              </c:extLst>
            </c:dLbl>
            <c:dLbl>
              <c:idx val="1"/>
              <c:layout>
                <c:manualLayout>
                  <c:x val="-5.059577857242218E-2"/>
                  <c:y val="0"/>
                </c:manualLayout>
              </c:layout>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hade val="76000"/>
                        </a:schemeClr>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3-7D41-452A-960E-7D32037332D7}"/>
                </c:ext>
              </c:extLst>
            </c:dLbl>
            <c:spPr>
              <a:noFill/>
              <a:ln>
                <a:noFill/>
              </a:ln>
              <a:effectLst/>
            </c:sp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1"/>
                <c:pt idx="0">
                  <c:v>S1</c:v>
                </c:pt>
              </c:strCache>
            </c:strRef>
          </c:cat>
          <c:val>
            <c:numRef>
              <c:f>Sheet1!$B$2:$B$3</c:f>
              <c:numCache>
                <c:formatCode>General</c:formatCode>
                <c:ptCount val="2"/>
                <c:pt idx="0">
                  <c:v>188</c:v>
                </c:pt>
                <c:pt idx="1">
                  <c:v>16</c:v>
                </c:pt>
              </c:numCache>
            </c:numRef>
          </c:val>
          <c:extLst>
            <c:ext xmlns:c16="http://schemas.microsoft.com/office/drawing/2014/chart" uri="{C3380CC4-5D6E-409C-BE32-E72D297353CC}">
              <c16:uniqueId val="{00000004-7D41-452A-960E-7D32037332D7}"/>
            </c:ext>
          </c:extLst>
        </c:ser>
        <c:dLbls>
          <c:dLblPos val="outEnd"/>
          <c:showLegendKey val="0"/>
          <c:showVal val="0"/>
          <c:showCatName val="0"/>
          <c:showSerName val="0"/>
          <c:showPercent val="1"/>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pieChart>
        <c:varyColors val="1"/>
        <c:ser>
          <c:idx val="0"/>
          <c:order val="0"/>
          <c:tx>
            <c:strRef>
              <c:f>Sheet1!$B$1</c:f>
              <c:strCache>
                <c:ptCount val="1"/>
                <c:pt idx="0">
                  <c:v>Sales</c:v>
                </c:pt>
              </c:strCache>
            </c:strRef>
          </c:tx>
          <c:explosion val="15"/>
          <c:dPt>
            <c:idx val="0"/>
            <c:bubble3D val="0"/>
            <c:explosion val="0"/>
            <c:spPr>
              <a:solidFill>
                <a:srgbClr val="FF0000"/>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1-7D41-452A-960E-7D32037332D7}"/>
              </c:ext>
            </c:extLst>
          </c:dPt>
          <c:dPt>
            <c:idx val="1"/>
            <c:bubble3D val="0"/>
            <c:spPr>
              <a:solidFill>
                <a:schemeClr val="bg1">
                  <a:lumMod val="65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3-7D41-452A-960E-7D32037332D7}"/>
              </c:ext>
            </c:extLst>
          </c:dPt>
          <c:dLbls>
            <c:dLbl>
              <c:idx val="0"/>
              <c:layout>
                <c:manualLayout>
                  <c:x val="-1.1797972616727223E-2"/>
                  <c:y val="4.3195036800349945E-2"/>
                </c:manualLayout>
              </c:layout>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rgbClr val="FF0000"/>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1-7D41-452A-960E-7D32037332D7}"/>
                </c:ext>
              </c:extLst>
            </c:dLbl>
            <c:dLbl>
              <c:idx val="1"/>
              <c:layout>
                <c:manualLayout>
                  <c:x val="3.4085947881601582E-2"/>
                  <c:y val="-0.36763590949567576"/>
                </c:manualLayout>
              </c:layout>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hade val="76000"/>
                        </a:schemeClr>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ext>
                <c:ext xmlns:c16="http://schemas.microsoft.com/office/drawing/2014/chart" uri="{C3380CC4-5D6E-409C-BE32-E72D297353CC}">
                  <c16:uniqueId val="{00000003-7D41-452A-960E-7D32037332D7}"/>
                </c:ext>
              </c:extLst>
            </c:dLbl>
            <c:spPr>
              <a:noFill/>
              <a:ln>
                <a:noFill/>
              </a:ln>
              <a:effectLst/>
            </c:sp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1"/>
                <c:pt idx="0">
                  <c:v>MERS-CoV</c:v>
                </c:pt>
              </c:strCache>
            </c:strRef>
          </c:cat>
          <c:val>
            <c:numRef>
              <c:f>Sheet1!$B$2:$B$3</c:f>
              <c:numCache>
                <c:formatCode>General</c:formatCode>
                <c:ptCount val="2"/>
                <c:pt idx="0">
                  <c:v>204</c:v>
                </c:pt>
                <c:pt idx="1">
                  <c:v>300</c:v>
                </c:pt>
              </c:numCache>
            </c:numRef>
          </c:val>
          <c:extLst>
            <c:ext xmlns:c16="http://schemas.microsoft.com/office/drawing/2014/chart" uri="{C3380CC4-5D6E-409C-BE32-E72D297353CC}">
              <c16:uniqueId val="{00000004-7D41-452A-960E-7D32037332D7}"/>
            </c:ext>
          </c:extLst>
        </c:ser>
        <c:dLbls>
          <c:dLblPos val="outEnd"/>
          <c:showLegendKey val="0"/>
          <c:showVal val="0"/>
          <c:showCatName val="0"/>
          <c:showSerName val="0"/>
          <c:showPercent val="1"/>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970E8D-5106-47EC-9779-7D3C1E5E5E45}" type="datetimeFigureOut">
              <a:rPr lang="en-GB" smtClean="0"/>
              <a:t>29/10/2018</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D9F3CD-2718-45C9-B21D-773EF4739DD3}" type="slidenum">
              <a:rPr lang="en-GB" smtClean="0"/>
              <a:t>‹#›</a:t>
            </a:fld>
            <a:endParaRPr lang="en-GB"/>
          </a:p>
        </p:txBody>
      </p:sp>
    </p:spTree>
    <p:extLst>
      <p:ext uri="{BB962C8B-B14F-4D97-AF65-F5344CB8AC3E}">
        <p14:creationId xmlns:p14="http://schemas.microsoft.com/office/powerpoint/2010/main" val="29206926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pPr marL="0" marR="0" lvl="0" indent="0" algn="r" defTabSz="497754" rtl="0" eaLnBrk="1" fontAlgn="auto" latinLnBrk="0" hangingPunct="1">
              <a:lnSpc>
                <a:spcPct val="100000"/>
              </a:lnSpc>
              <a:spcBef>
                <a:spcPts val="0"/>
              </a:spcBef>
              <a:spcAft>
                <a:spcPts val="0"/>
              </a:spcAft>
              <a:buClrTx/>
              <a:buSzTx/>
              <a:buFontTx/>
              <a:buNone/>
              <a:tabLst/>
              <a:defRPr/>
            </a:pPr>
            <a:fld id="{E5EA5B81-CE3A-BE4C-B251-2A30BC2929FE}" type="slidenum">
              <a:rPr kumimoji="0" lang="it-IT" sz="1200" b="0" i="0" u="none" strike="noStrike" kern="1200" cap="none" spc="0" normalizeH="0" baseline="0" noProof="0">
                <a:ln>
                  <a:noFill/>
                </a:ln>
                <a:solidFill>
                  <a:prstClr val="black"/>
                </a:solidFill>
                <a:effectLst/>
                <a:uLnTx/>
                <a:uFillTx/>
                <a:latin typeface="Calibri"/>
                <a:ea typeface="+mn-ea"/>
                <a:cs typeface="+mn-cs"/>
              </a:rPr>
              <a:pPr marL="0" marR="0" lvl="0" indent="0" algn="r" defTabSz="497754" rtl="0" eaLnBrk="1" fontAlgn="auto" latinLnBrk="0" hangingPunct="1">
                <a:lnSpc>
                  <a:spcPct val="100000"/>
                </a:lnSpc>
                <a:spcBef>
                  <a:spcPts val="0"/>
                </a:spcBef>
                <a:spcAft>
                  <a:spcPts val="0"/>
                </a:spcAft>
                <a:buClrTx/>
                <a:buSzTx/>
                <a:buFontTx/>
                <a:buNone/>
                <a:tabLst/>
                <a:defRPr/>
              </a:pPr>
              <a:t>1</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000291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lvl="0"/>
            <a:r>
              <a:rPr lang="en-US" dirty="0"/>
              <a:t>Naturally infected dromedary camels have remarkably high levels of neutralizing antibodies against MERS-</a:t>
            </a:r>
            <a:r>
              <a:rPr lang="en-US" dirty="0" err="1"/>
              <a:t>CoV</a:t>
            </a:r>
            <a:r>
              <a:rPr lang="en-US" dirty="0"/>
              <a:t> </a:t>
            </a:r>
          </a:p>
          <a:p>
            <a:pPr lvl="0"/>
            <a:r>
              <a:rPr lang="en-US" dirty="0"/>
              <a:t>Camelids naturally have </a:t>
            </a:r>
            <a:r>
              <a:rPr lang="de-DE" dirty="0"/>
              <a:t>Heavy </a:t>
            </a:r>
            <a:r>
              <a:rPr lang="de-DE" dirty="0" err="1"/>
              <a:t>chain</a:t>
            </a:r>
            <a:r>
              <a:rPr lang="de-DE" dirty="0"/>
              <a:t> </a:t>
            </a:r>
            <a:r>
              <a:rPr lang="de-DE" dirty="0" err="1"/>
              <a:t>only</a:t>
            </a:r>
            <a:r>
              <a:rPr lang="de-DE" dirty="0"/>
              <a:t> </a:t>
            </a:r>
            <a:r>
              <a:rPr lang="de-DE" dirty="0" err="1"/>
              <a:t>antibodies</a:t>
            </a:r>
            <a:r>
              <a:rPr lang="de-DE" dirty="0"/>
              <a:t> (</a:t>
            </a:r>
            <a:r>
              <a:rPr lang="de-DE" dirty="0" err="1">
                <a:solidFill>
                  <a:srgbClr val="FF0000"/>
                </a:solidFill>
              </a:rPr>
              <a:t>HCAbs</a:t>
            </a:r>
            <a:r>
              <a:rPr lang="de-DE" dirty="0"/>
              <a:t>)</a:t>
            </a:r>
          </a:p>
          <a:p>
            <a:pPr lvl="1"/>
            <a:r>
              <a:rPr lang="de-DE" dirty="0">
                <a:solidFill>
                  <a:srgbClr val="FF0000"/>
                </a:solidFill>
              </a:rPr>
              <a:t>Single </a:t>
            </a:r>
            <a:r>
              <a:rPr lang="de-DE" dirty="0" err="1">
                <a:solidFill>
                  <a:srgbClr val="FF0000"/>
                </a:solidFill>
              </a:rPr>
              <a:t>domain</a:t>
            </a:r>
            <a:r>
              <a:rPr lang="de-DE" dirty="0">
                <a:solidFill>
                  <a:srgbClr val="FF0000"/>
                </a:solidFill>
              </a:rPr>
              <a:t> </a:t>
            </a:r>
            <a:r>
              <a:rPr lang="de-DE" dirty="0" err="1">
                <a:solidFill>
                  <a:srgbClr val="FF0000"/>
                </a:solidFill>
              </a:rPr>
              <a:t>antibodies</a:t>
            </a:r>
            <a:r>
              <a:rPr lang="de-DE" dirty="0">
                <a:solidFill>
                  <a:srgbClr val="FF0000"/>
                </a:solidFill>
              </a:rPr>
              <a:t> (VHH, </a:t>
            </a:r>
            <a:r>
              <a:rPr lang="de-DE" dirty="0" err="1">
                <a:solidFill>
                  <a:srgbClr val="FF0000"/>
                </a:solidFill>
              </a:rPr>
              <a:t>nanobody</a:t>
            </a:r>
            <a:r>
              <a:rPr lang="de-DE" dirty="0">
                <a:solidFill>
                  <a:srgbClr val="FF0000"/>
                </a:solidFill>
              </a:rPr>
              <a:t>)</a:t>
            </a:r>
          </a:p>
          <a:p>
            <a:pPr lvl="2"/>
            <a:r>
              <a:rPr lang="de-DE" dirty="0"/>
              <a:t>Small (15 </a:t>
            </a:r>
            <a:r>
              <a:rPr lang="de-DE" dirty="0" err="1"/>
              <a:t>kDa</a:t>
            </a:r>
            <a:r>
              <a:rPr lang="de-DE" dirty="0"/>
              <a:t>), </a:t>
            </a:r>
            <a:r>
              <a:rPr lang="de-DE" dirty="0" err="1"/>
              <a:t>highly</a:t>
            </a:r>
            <a:r>
              <a:rPr lang="de-DE" dirty="0"/>
              <a:t> </a:t>
            </a:r>
            <a:r>
              <a:rPr lang="de-DE" dirty="0" err="1"/>
              <a:t>stable</a:t>
            </a:r>
            <a:r>
              <a:rPr lang="de-DE" dirty="0"/>
              <a:t> </a:t>
            </a:r>
            <a:r>
              <a:rPr lang="de-DE" dirty="0" err="1"/>
              <a:t>and</a:t>
            </a:r>
            <a:r>
              <a:rPr lang="de-DE" dirty="0"/>
              <a:t> soluble</a:t>
            </a:r>
          </a:p>
          <a:p>
            <a:pPr lvl="2"/>
            <a:r>
              <a:rPr lang="de-DE" dirty="0"/>
              <a:t>Target </a:t>
            </a:r>
            <a:r>
              <a:rPr lang="de-DE" dirty="0" err="1"/>
              <a:t>for</a:t>
            </a:r>
            <a:r>
              <a:rPr lang="de-DE" dirty="0"/>
              <a:t> </a:t>
            </a:r>
            <a:r>
              <a:rPr lang="de-DE" dirty="0" err="1"/>
              <a:t>classical</a:t>
            </a:r>
            <a:r>
              <a:rPr lang="de-DE" dirty="0"/>
              <a:t> </a:t>
            </a:r>
            <a:r>
              <a:rPr lang="de-DE" dirty="0" err="1"/>
              <a:t>antibodies</a:t>
            </a:r>
            <a:r>
              <a:rPr lang="de-DE" dirty="0"/>
              <a:t> </a:t>
            </a:r>
            <a:r>
              <a:rPr lang="de-DE" dirty="0" err="1"/>
              <a:t>inaccessible</a:t>
            </a:r>
            <a:r>
              <a:rPr lang="de-DE" dirty="0"/>
              <a:t> </a:t>
            </a:r>
            <a:r>
              <a:rPr lang="de-DE" dirty="0" err="1"/>
              <a:t>targets</a:t>
            </a:r>
            <a:endParaRPr lang="de-DE" dirty="0"/>
          </a:p>
          <a:p>
            <a:pPr lvl="2"/>
            <a:r>
              <a:rPr lang="de-DE" dirty="0"/>
              <a:t>Easy </a:t>
            </a:r>
            <a:r>
              <a:rPr lang="de-DE" dirty="0" err="1"/>
              <a:t>editing</a:t>
            </a:r>
            <a:r>
              <a:rPr lang="de-DE" dirty="0"/>
              <a:t> in </a:t>
            </a:r>
            <a:r>
              <a:rPr lang="de-DE" dirty="0" err="1"/>
              <a:t>laboratories</a:t>
            </a:r>
            <a:r>
              <a:rPr lang="de-DE" dirty="0"/>
              <a:t> </a:t>
            </a:r>
          </a:p>
          <a:p>
            <a:pPr lvl="2"/>
            <a:r>
              <a:rPr lang="de-DE" dirty="0" err="1"/>
              <a:t>Less</a:t>
            </a:r>
            <a:r>
              <a:rPr lang="de-DE" dirty="0"/>
              <a:t> </a:t>
            </a:r>
            <a:r>
              <a:rPr lang="de-DE" dirty="0" err="1"/>
              <a:t>immunotoxic</a:t>
            </a:r>
            <a:endParaRPr lang="de-DE" dirty="0"/>
          </a:p>
        </p:txBody>
      </p:sp>
      <p:sp>
        <p:nvSpPr>
          <p:cNvPr id="4" name="Slide Number Placeholder 3"/>
          <p:cNvSpPr>
            <a:spLocks noGrp="1"/>
          </p:cNvSpPr>
          <p:nvPr>
            <p:ph type="sldNum" sz="quarter" idx="10"/>
          </p:nvPr>
        </p:nvSpPr>
        <p:spPr/>
        <p:txBody>
          <a:bodyPr/>
          <a:lstStyle/>
          <a:p>
            <a:pPr marL="0" marR="0" lvl="0" indent="0" algn="r" defTabSz="497754" rtl="0" eaLnBrk="1" fontAlgn="auto" latinLnBrk="0" hangingPunct="1">
              <a:lnSpc>
                <a:spcPct val="100000"/>
              </a:lnSpc>
              <a:spcBef>
                <a:spcPts val="0"/>
              </a:spcBef>
              <a:spcAft>
                <a:spcPts val="0"/>
              </a:spcAft>
              <a:buClrTx/>
              <a:buSzTx/>
              <a:buFontTx/>
              <a:buNone/>
              <a:tabLst/>
              <a:defRPr/>
            </a:pPr>
            <a:fld id="{4459DA72-0882-4108-BF17-FFA87161DA2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97754"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003175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pPr marL="0" marR="0" lvl="0" indent="0" algn="r" defTabSz="497754" rtl="0" eaLnBrk="1" fontAlgn="auto" latinLnBrk="0" hangingPunct="1">
              <a:lnSpc>
                <a:spcPct val="100000"/>
              </a:lnSpc>
              <a:spcBef>
                <a:spcPts val="0"/>
              </a:spcBef>
              <a:spcAft>
                <a:spcPts val="0"/>
              </a:spcAft>
              <a:buClrTx/>
              <a:buSzTx/>
              <a:buFontTx/>
              <a:buNone/>
              <a:tabLst/>
              <a:defRPr/>
            </a:pPr>
            <a:fld id="{E5EA5B81-CE3A-BE4C-B251-2A30BC2929FE}" type="slidenum">
              <a:rPr kumimoji="0" lang="it-IT" sz="1200" b="0" i="0" u="none" strike="noStrike" kern="1200" cap="none" spc="0" normalizeH="0" baseline="0" noProof="0">
                <a:ln>
                  <a:noFill/>
                </a:ln>
                <a:solidFill>
                  <a:prstClr val="black"/>
                </a:solidFill>
                <a:effectLst/>
                <a:uLnTx/>
                <a:uFillTx/>
                <a:latin typeface="Calibri"/>
                <a:ea typeface="+mn-ea"/>
                <a:cs typeface="+mn-cs"/>
              </a:rPr>
              <a:pPr marL="0" marR="0" lvl="0" indent="0" algn="r" defTabSz="497754" rtl="0" eaLnBrk="1" fontAlgn="auto" latinLnBrk="0" hangingPunct="1">
                <a:lnSpc>
                  <a:spcPct val="100000"/>
                </a:lnSpc>
                <a:spcBef>
                  <a:spcPts val="0"/>
                </a:spcBef>
                <a:spcAft>
                  <a:spcPts val="0"/>
                </a:spcAft>
                <a:buClrTx/>
                <a:buSzTx/>
                <a:buFontTx/>
                <a:buNone/>
                <a:tabLst/>
                <a:defRPr/>
              </a:pPr>
              <a:t>5</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368862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Master" Target="../slideMasters/slideMaster2.xml"/><Relationship Id="rId5" Type="http://schemas.openxmlformats.org/officeDocument/2006/relationships/image" Target="../media/image10.emf"/><Relationship Id="rId4" Type="http://schemas.openxmlformats.org/officeDocument/2006/relationships/image" Target="../media/image9.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 slide">
    <p:spTree>
      <p:nvGrpSpPr>
        <p:cNvPr id="1" name=""/>
        <p:cNvGrpSpPr/>
        <p:nvPr/>
      </p:nvGrpSpPr>
      <p:grpSpPr>
        <a:xfrm>
          <a:off x="0" y="0"/>
          <a:ext cx="0" cy="0"/>
          <a:chOff x="0" y="0"/>
          <a:chExt cx="0" cy="0"/>
        </a:xfrm>
      </p:grpSpPr>
      <p:sp>
        <p:nvSpPr>
          <p:cNvPr id="12" name="Segnaposto testo 11"/>
          <p:cNvSpPr>
            <a:spLocks noGrp="1"/>
          </p:cNvSpPr>
          <p:nvPr>
            <p:ph type="body" sz="quarter" idx="10" hasCustomPrompt="1"/>
          </p:nvPr>
        </p:nvSpPr>
        <p:spPr>
          <a:xfrm>
            <a:off x="1576287" y="2034811"/>
            <a:ext cx="9039427" cy="2842995"/>
          </a:xfrm>
          <a:prstGeom prst="rect">
            <a:avLst/>
          </a:prstGeom>
          <a:solidFill>
            <a:srgbClr val="006B8B"/>
          </a:solidFill>
        </p:spPr>
        <p:txBody>
          <a:bodyPr vert="horz" lIns="360000" tIns="360000" rIns="360000" bIns="360000" anchor="ctr" anchorCtr="0">
            <a:spAutoFit/>
          </a:bodyPr>
          <a:lstStyle>
            <a:lvl1pPr marL="0" indent="0" algn="l">
              <a:lnSpc>
                <a:spcPts val="3264"/>
              </a:lnSpc>
              <a:buNone/>
              <a:defRPr baseline="0">
                <a:latin typeface="Arial"/>
                <a:cs typeface="Arial"/>
              </a:defRPr>
            </a:lvl1pPr>
            <a:lvl2pPr>
              <a:buNone/>
              <a:defRPr/>
            </a:lvl2pPr>
            <a:lvl3pPr>
              <a:buNone/>
              <a:defRPr/>
            </a:lvl3pPr>
            <a:lvl4pPr>
              <a:buNone/>
              <a:defRPr/>
            </a:lvl4pPr>
            <a:lvl5pPr>
              <a:buNone/>
              <a:defRPr/>
            </a:lvl5pPr>
          </a:lstStyle>
          <a:p>
            <a:pPr lvl="0"/>
            <a:r>
              <a:rPr lang="it-IT" dirty="0"/>
              <a:t>Cover and title chart. Font is Arial bold, 32pt, paragraph line spacing is 32pt, left alignment, colour is white. </a:t>
            </a:r>
            <a:br>
              <a:rPr lang="it-IT" dirty="0"/>
            </a:br>
            <a:r>
              <a:rPr lang="it-IT" dirty="0"/>
              <a:t>Please center the box vertically and horizontally after editing.</a:t>
            </a:r>
          </a:p>
        </p:txBody>
      </p:sp>
      <p:sp>
        <p:nvSpPr>
          <p:cNvPr id="14" name="Segnaposto testo 13"/>
          <p:cNvSpPr>
            <a:spLocks noGrp="1"/>
          </p:cNvSpPr>
          <p:nvPr>
            <p:ph type="body" sz="quarter" idx="11" hasCustomPrompt="1"/>
          </p:nvPr>
        </p:nvSpPr>
        <p:spPr>
          <a:xfrm>
            <a:off x="1576287" y="5916536"/>
            <a:ext cx="9039427" cy="472906"/>
          </a:xfrm>
          <a:prstGeom prst="rect">
            <a:avLst/>
          </a:prstGeom>
        </p:spPr>
        <p:txBody>
          <a:bodyPr vert="horz" wrap="square" lIns="0" tIns="0" rIns="0" bIns="0">
            <a:spAutoFit/>
          </a:bodyPr>
          <a:lstStyle>
            <a:lvl1pPr algn="r">
              <a:lnSpc>
                <a:spcPts val="1814"/>
              </a:lnSpc>
              <a:buNone/>
              <a:defRPr sz="1814" b="0">
                <a:solidFill>
                  <a:srgbClr val="006B8B"/>
                </a:solidFill>
                <a:latin typeface="Arial"/>
                <a:cs typeface="Arial"/>
              </a:defRPr>
            </a:lvl1pPr>
            <a:lvl2pPr>
              <a:defRPr sz="1814"/>
            </a:lvl2pPr>
            <a:lvl3pPr>
              <a:defRPr sz="1814"/>
            </a:lvl3pPr>
            <a:lvl4pPr>
              <a:defRPr sz="1814"/>
            </a:lvl4pPr>
            <a:lvl5pPr>
              <a:defRPr sz="1814"/>
            </a:lvl5pPr>
          </a:lstStyle>
          <a:p>
            <a:pPr lvl="0"/>
            <a:r>
              <a:rPr lang="it-IT"/>
              <a:t>Presenters Name Surname</a:t>
            </a:r>
            <a:br>
              <a:rPr lang="it-IT"/>
            </a:br>
            <a:r>
              <a:rPr lang="it-IT"/>
              <a:t>dd.mm.yyyy • Place</a:t>
            </a:r>
          </a:p>
        </p:txBody>
      </p:sp>
    </p:spTree>
    <p:extLst>
      <p:ext uri="{BB962C8B-B14F-4D97-AF65-F5344CB8AC3E}">
        <p14:creationId xmlns:p14="http://schemas.microsoft.com/office/powerpoint/2010/main" val="13521909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Horizontal Boxes">
    <p:spTree>
      <p:nvGrpSpPr>
        <p:cNvPr id="1" name=""/>
        <p:cNvGrpSpPr/>
        <p:nvPr/>
      </p:nvGrpSpPr>
      <p:grpSpPr>
        <a:xfrm>
          <a:off x="0" y="0"/>
          <a:ext cx="0" cy="0"/>
          <a:chOff x="0" y="0"/>
          <a:chExt cx="0" cy="0"/>
        </a:xfrm>
      </p:grpSpPr>
      <p:sp>
        <p:nvSpPr>
          <p:cNvPr id="10" name="Segnaposto testo 13"/>
          <p:cNvSpPr>
            <a:spLocks noGrp="1"/>
          </p:cNvSpPr>
          <p:nvPr>
            <p:ph type="body" sz="quarter" idx="13" hasCustomPrompt="1"/>
          </p:nvPr>
        </p:nvSpPr>
        <p:spPr>
          <a:xfrm>
            <a:off x="755098" y="1786562"/>
            <a:ext cx="10707157" cy="887780"/>
          </a:xfrm>
          <a:prstGeom prst="rect">
            <a:avLst/>
          </a:prstGeom>
          <a:solidFill>
            <a:srgbClr val="C8E3E2">
              <a:alpha val="98824"/>
            </a:srgbClr>
          </a:solidFill>
        </p:spPr>
        <p:txBody>
          <a:bodyPr vert="horz" wrap="square" lIns="108000" tIns="108000" rIns="108000" bIns="108000">
            <a:spAutoFit/>
          </a:bodyPr>
          <a:lstStyle>
            <a:lvl1pPr marL="0" indent="0">
              <a:lnSpc>
                <a:spcPct val="100000"/>
              </a:lnSpc>
              <a:buNone/>
              <a:defRPr sz="2176"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dirty="0"/>
              <a:t>Coloured text box. Font is Arial regular, bold and italic, 24pt. </a:t>
            </a:r>
            <a:br>
              <a:rPr lang="it-IT" dirty="0"/>
            </a:br>
            <a:r>
              <a:rPr lang="it-IT" dirty="0"/>
              <a:t>Paragraph line spacing is 26pt. Left alignment. Text colour is black.</a:t>
            </a:r>
          </a:p>
        </p:txBody>
      </p:sp>
      <p:sp>
        <p:nvSpPr>
          <p:cNvPr id="11" name="Segnaposto testo 13"/>
          <p:cNvSpPr>
            <a:spLocks noGrp="1"/>
          </p:cNvSpPr>
          <p:nvPr>
            <p:ph type="body" sz="quarter" idx="15" hasCustomPrompt="1"/>
          </p:nvPr>
        </p:nvSpPr>
        <p:spPr>
          <a:xfrm>
            <a:off x="755098" y="2764855"/>
            <a:ext cx="10707157" cy="887780"/>
          </a:xfrm>
          <a:prstGeom prst="rect">
            <a:avLst/>
          </a:prstGeom>
          <a:solidFill>
            <a:srgbClr val="F9E49D"/>
          </a:solidFill>
        </p:spPr>
        <p:txBody>
          <a:bodyPr vert="horz" wrap="square" lIns="108000" tIns="108000" rIns="108000" bIns="108000">
            <a:spAutoFit/>
          </a:bodyPr>
          <a:lstStyle>
            <a:lvl1pPr marL="0" indent="0">
              <a:lnSpc>
                <a:spcPct val="100000"/>
              </a:lnSpc>
              <a:buNone/>
              <a:defRPr sz="2176"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dirty="0"/>
              <a:t>Coloured text box. Font is Arial regular, bold and italic, 24pt.</a:t>
            </a:r>
            <a:br>
              <a:rPr lang="it-IT" dirty="0"/>
            </a:br>
            <a:r>
              <a:rPr lang="it-IT" dirty="0"/>
              <a:t>Paragraph line spacing is 26pt. Left alignment. Text colour is black.</a:t>
            </a:r>
          </a:p>
        </p:txBody>
      </p:sp>
      <p:sp>
        <p:nvSpPr>
          <p:cNvPr id="12" name="Segnaposto testo 13"/>
          <p:cNvSpPr>
            <a:spLocks noGrp="1"/>
          </p:cNvSpPr>
          <p:nvPr>
            <p:ph type="body" sz="quarter" idx="16" hasCustomPrompt="1"/>
          </p:nvPr>
        </p:nvSpPr>
        <p:spPr>
          <a:xfrm>
            <a:off x="755098" y="3730821"/>
            <a:ext cx="10707157" cy="887780"/>
          </a:xfrm>
          <a:prstGeom prst="rect">
            <a:avLst/>
          </a:prstGeom>
          <a:solidFill>
            <a:srgbClr val="DFD99F"/>
          </a:solidFill>
        </p:spPr>
        <p:txBody>
          <a:bodyPr vert="horz" wrap="square" lIns="108000" tIns="108000" rIns="108000" bIns="108000">
            <a:spAutoFit/>
          </a:bodyPr>
          <a:lstStyle>
            <a:lvl1pPr marL="0" indent="0">
              <a:lnSpc>
                <a:spcPct val="100000"/>
              </a:lnSpc>
              <a:buNone/>
              <a:defRPr sz="2176"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dirty="0"/>
              <a:t>Coloured text box. Font is Arial regular, bold and italic, 24pt.</a:t>
            </a:r>
            <a:br>
              <a:rPr lang="it-IT" dirty="0"/>
            </a:br>
            <a:r>
              <a:rPr lang="it-IT" dirty="0"/>
              <a:t>Paragraph line spacing is 26pt. Left alignment. Text colour is black.</a:t>
            </a:r>
          </a:p>
        </p:txBody>
      </p:sp>
      <p:sp>
        <p:nvSpPr>
          <p:cNvPr id="13" name="Segnaposto testo 13"/>
          <p:cNvSpPr>
            <a:spLocks noGrp="1"/>
          </p:cNvSpPr>
          <p:nvPr>
            <p:ph type="body" sz="quarter" idx="17" hasCustomPrompt="1"/>
          </p:nvPr>
        </p:nvSpPr>
        <p:spPr>
          <a:xfrm>
            <a:off x="755096" y="4696787"/>
            <a:ext cx="10693576" cy="887780"/>
          </a:xfrm>
          <a:prstGeom prst="rect">
            <a:avLst/>
          </a:prstGeom>
          <a:solidFill>
            <a:srgbClr val="E6EBCE"/>
          </a:solidFill>
          <a:ln>
            <a:solidFill>
              <a:srgbClr val="C2C4C0"/>
            </a:solidFill>
          </a:ln>
        </p:spPr>
        <p:txBody>
          <a:bodyPr vert="horz" wrap="square" lIns="108000" tIns="108000" rIns="108000" bIns="108000">
            <a:spAutoFit/>
          </a:bodyPr>
          <a:lstStyle>
            <a:lvl1pPr marL="0" indent="0">
              <a:lnSpc>
                <a:spcPct val="100000"/>
              </a:lnSpc>
              <a:buNone/>
              <a:defRPr sz="2176"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dirty="0"/>
              <a:t>Coloured text box. Font is Arial regular, bold and italic, 24pt.</a:t>
            </a:r>
            <a:br>
              <a:rPr lang="it-IT" dirty="0"/>
            </a:br>
            <a:r>
              <a:rPr lang="it-IT" dirty="0"/>
              <a:t>Paragraph line spacing is 26pt. Left alignment. Text colour is black.</a:t>
            </a:r>
          </a:p>
        </p:txBody>
      </p:sp>
      <p:sp>
        <p:nvSpPr>
          <p:cNvPr id="15" name="Titolo 1"/>
          <p:cNvSpPr>
            <a:spLocks noGrp="1"/>
          </p:cNvSpPr>
          <p:nvPr>
            <p:ph type="ctrTitle" hasCustomPrompt="1"/>
          </p:nvPr>
        </p:nvSpPr>
        <p:spPr>
          <a:xfrm>
            <a:off x="755098" y="473627"/>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a:t>Title. Font is Arial bold 36pt, paragraph line spacing is 36pt, left alignment. </a:t>
            </a:r>
          </a:p>
        </p:txBody>
      </p:sp>
    </p:spTree>
    <p:extLst>
      <p:ext uri="{BB962C8B-B14F-4D97-AF65-F5344CB8AC3E}">
        <p14:creationId xmlns:p14="http://schemas.microsoft.com/office/powerpoint/2010/main" val="38706063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 Vertical Boxes">
    <p:spTree>
      <p:nvGrpSpPr>
        <p:cNvPr id="1" name=""/>
        <p:cNvGrpSpPr/>
        <p:nvPr/>
      </p:nvGrpSpPr>
      <p:grpSpPr>
        <a:xfrm>
          <a:off x="0" y="0"/>
          <a:ext cx="0" cy="0"/>
          <a:chOff x="0" y="0"/>
          <a:chExt cx="0" cy="0"/>
        </a:xfrm>
      </p:grpSpPr>
      <p:sp>
        <p:nvSpPr>
          <p:cNvPr id="10" name="Segnaposto testo 13"/>
          <p:cNvSpPr>
            <a:spLocks noGrp="1"/>
          </p:cNvSpPr>
          <p:nvPr>
            <p:ph type="body" sz="quarter" idx="13" hasCustomPrompt="1"/>
          </p:nvPr>
        </p:nvSpPr>
        <p:spPr>
          <a:xfrm>
            <a:off x="755097" y="1800857"/>
            <a:ext cx="5143309" cy="3211976"/>
          </a:xfrm>
          <a:prstGeom prst="rect">
            <a:avLst/>
          </a:prstGeom>
          <a:solidFill>
            <a:srgbClr val="F5D7A5">
              <a:alpha val="98824"/>
            </a:srgbClr>
          </a:solidFill>
        </p:spPr>
        <p:txBody>
          <a:bodyPr vert="horz" wrap="square" lIns="108000" tIns="108000" rIns="108000" bIns="108000">
            <a:spAutoFit/>
          </a:bodyPr>
          <a:lstStyle>
            <a:lvl1pPr marL="0" marR="0" indent="0" algn="l" defTabSz="414589" rtl="0" eaLnBrk="1" fontAlgn="auto" latinLnBrk="0" hangingPunct="1">
              <a:lnSpc>
                <a:spcPct val="100000"/>
              </a:lnSpc>
              <a:spcBef>
                <a:spcPct val="20000"/>
              </a:spcBef>
              <a:spcAft>
                <a:spcPts val="0"/>
              </a:spcAft>
              <a:buClrTx/>
              <a:buSzTx/>
              <a:buFont typeface="Arial"/>
              <a:buNone/>
              <a:tabLst/>
              <a:defRPr sz="3264"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dirty="0"/>
              <a:t>Coloured text box. Font is Arial regular, bold and italic, 36pt. </a:t>
            </a:r>
            <a:br>
              <a:rPr lang="it-IT" dirty="0"/>
            </a:br>
            <a:r>
              <a:rPr lang="it-IT" dirty="0"/>
              <a:t>Paragraph line spacing is 26pt. Left alignment. Text colour is black.</a:t>
            </a:r>
          </a:p>
        </p:txBody>
      </p:sp>
      <p:sp>
        <p:nvSpPr>
          <p:cNvPr id="15" name="Titolo 1"/>
          <p:cNvSpPr>
            <a:spLocks noGrp="1"/>
          </p:cNvSpPr>
          <p:nvPr>
            <p:ph type="ctrTitle" hasCustomPrompt="1"/>
          </p:nvPr>
        </p:nvSpPr>
        <p:spPr>
          <a:xfrm>
            <a:off x="755098" y="473627"/>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a:t>Title. Font Arial bold 36pt, paragraph line spacing is 36pt, left alignment. </a:t>
            </a:r>
          </a:p>
        </p:txBody>
      </p:sp>
      <p:sp>
        <p:nvSpPr>
          <p:cNvPr id="7" name="Segnaposto testo 13"/>
          <p:cNvSpPr>
            <a:spLocks noGrp="1"/>
          </p:cNvSpPr>
          <p:nvPr>
            <p:ph type="body" sz="quarter" idx="14" hasCustomPrompt="1"/>
          </p:nvPr>
        </p:nvSpPr>
        <p:spPr>
          <a:xfrm>
            <a:off x="6329997" y="1800857"/>
            <a:ext cx="5105095" cy="3211976"/>
          </a:xfrm>
          <a:prstGeom prst="rect">
            <a:avLst/>
          </a:prstGeom>
          <a:solidFill>
            <a:srgbClr val="D5D4D0">
              <a:alpha val="98824"/>
            </a:srgbClr>
          </a:solidFill>
        </p:spPr>
        <p:txBody>
          <a:bodyPr vert="horz" wrap="square" lIns="108000" tIns="108000" rIns="108000" bIns="108000">
            <a:spAutoFit/>
          </a:bodyPr>
          <a:lstStyle>
            <a:lvl1pPr marL="0" indent="0">
              <a:lnSpc>
                <a:spcPct val="100000"/>
              </a:lnSpc>
              <a:buNone/>
              <a:defRPr sz="3264" b="0"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dirty="0"/>
              <a:t>Coloured text box. Font is Arial regular, bold and italic, 36pt. </a:t>
            </a:r>
            <a:br>
              <a:rPr lang="it-IT" dirty="0"/>
            </a:br>
            <a:r>
              <a:rPr lang="it-IT" dirty="0"/>
              <a:t>Paragraph line spacing is 26pt. Left alignment. Text colour is black.</a:t>
            </a:r>
          </a:p>
        </p:txBody>
      </p:sp>
    </p:spTree>
    <p:extLst>
      <p:ext uri="{BB962C8B-B14F-4D97-AF65-F5344CB8AC3E}">
        <p14:creationId xmlns:p14="http://schemas.microsoft.com/office/powerpoint/2010/main" val="35809151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 Vertical boxes for text &amp; photo">
    <p:spTree>
      <p:nvGrpSpPr>
        <p:cNvPr id="1" name=""/>
        <p:cNvGrpSpPr/>
        <p:nvPr/>
      </p:nvGrpSpPr>
      <p:grpSpPr>
        <a:xfrm>
          <a:off x="0" y="0"/>
          <a:ext cx="0" cy="0"/>
          <a:chOff x="0" y="0"/>
          <a:chExt cx="0" cy="0"/>
        </a:xfrm>
      </p:grpSpPr>
      <p:sp>
        <p:nvSpPr>
          <p:cNvPr id="3" name="Picture Placeholder 2"/>
          <p:cNvSpPr>
            <a:spLocks noGrp="1"/>
          </p:cNvSpPr>
          <p:nvPr>
            <p:ph type="pic" sz="quarter" idx="15"/>
          </p:nvPr>
        </p:nvSpPr>
        <p:spPr>
          <a:xfrm>
            <a:off x="755097" y="1800873"/>
            <a:ext cx="5142623" cy="3714030"/>
          </a:xfrm>
          <a:prstGeom prst="rect">
            <a:avLst/>
          </a:prstGeom>
        </p:spPr>
        <p:txBody>
          <a:bodyPr/>
          <a:lstStyle/>
          <a:p>
            <a:endParaRPr lang="en-GB"/>
          </a:p>
        </p:txBody>
      </p:sp>
      <p:sp>
        <p:nvSpPr>
          <p:cNvPr id="15" name="Titolo 1"/>
          <p:cNvSpPr>
            <a:spLocks noGrp="1"/>
          </p:cNvSpPr>
          <p:nvPr>
            <p:ph type="ctrTitle" hasCustomPrompt="1"/>
          </p:nvPr>
        </p:nvSpPr>
        <p:spPr>
          <a:xfrm>
            <a:off x="755098" y="473627"/>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a:t>Title. Font Arial bold 36pt, paragraph line spacing is 36pt, left alignment. </a:t>
            </a:r>
          </a:p>
        </p:txBody>
      </p:sp>
      <p:sp>
        <p:nvSpPr>
          <p:cNvPr id="7" name="Segnaposto testo 13"/>
          <p:cNvSpPr>
            <a:spLocks noGrp="1"/>
          </p:cNvSpPr>
          <p:nvPr>
            <p:ph type="body" sz="quarter" idx="14" hasCustomPrompt="1"/>
          </p:nvPr>
        </p:nvSpPr>
        <p:spPr>
          <a:xfrm>
            <a:off x="6329997" y="1800857"/>
            <a:ext cx="5105095" cy="3211976"/>
          </a:xfrm>
          <a:prstGeom prst="rect">
            <a:avLst/>
          </a:prstGeom>
          <a:solidFill>
            <a:srgbClr val="D5D4D0">
              <a:alpha val="98824"/>
            </a:srgbClr>
          </a:solidFill>
        </p:spPr>
        <p:txBody>
          <a:bodyPr vert="horz" wrap="square" lIns="108000" tIns="108000" rIns="108000" bIns="108000">
            <a:spAutoFit/>
          </a:bodyPr>
          <a:lstStyle>
            <a:lvl1pPr marL="0" indent="0">
              <a:lnSpc>
                <a:spcPct val="100000"/>
              </a:lnSpc>
              <a:buNone/>
              <a:defRPr sz="3264" b="0"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dirty="0"/>
              <a:t>Coloured text box. Font is Arial regular, bold and italic, 36pt. </a:t>
            </a:r>
            <a:br>
              <a:rPr lang="it-IT" dirty="0"/>
            </a:br>
            <a:r>
              <a:rPr lang="it-IT" dirty="0"/>
              <a:t>Paragraph line spacing is 26pt. Left alignment. Text colour is black.</a:t>
            </a:r>
          </a:p>
        </p:txBody>
      </p:sp>
    </p:spTree>
    <p:extLst>
      <p:ext uri="{BB962C8B-B14F-4D97-AF65-F5344CB8AC3E}">
        <p14:creationId xmlns:p14="http://schemas.microsoft.com/office/powerpoint/2010/main" val="31693268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urtitle + Title + Image + Capion">
    <p:spTree>
      <p:nvGrpSpPr>
        <p:cNvPr id="1" name=""/>
        <p:cNvGrpSpPr/>
        <p:nvPr/>
      </p:nvGrpSpPr>
      <p:grpSpPr>
        <a:xfrm>
          <a:off x="0" y="0"/>
          <a:ext cx="0" cy="0"/>
          <a:chOff x="0" y="0"/>
          <a:chExt cx="0" cy="0"/>
        </a:xfrm>
      </p:grpSpPr>
      <p:sp>
        <p:nvSpPr>
          <p:cNvPr id="10" name="Titolo 1"/>
          <p:cNvSpPr>
            <a:spLocks noGrp="1"/>
          </p:cNvSpPr>
          <p:nvPr>
            <p:ph type="ctrTitle" hasCustomPrompt="1"/>
          </p:nvPr>
        </p:nvSpPr>
        <p:spPr>
          <a:xfrm>
            <a:off x="755096" y="877406"/>
            <a:ext cx="10693576" cy="851230"/>
          </a:xfrm>
          <a:prstGeom prst="rect">
            <a:avLst/>
          </a:prstGeom>
        </p:spPr>
        <p:txBody>
          <a:bodyPr wrap="square" lIns="0" tIns="0" rIns="0" bIns="0">
            <a:spAutoFit/>
          </a:bodyPr>
          <a:lstStyle>
            <a:lvl1pPr algn="l">
              <a:lnSpc>
                <a:spcPts val="3264"/>
              </a:lnSpc>
              <a:defRPr sz="3264" b="1">
                <a:latin typeface="Arial"/>
                <a:cs typeface="Arial"/>
              </a:defRPr>
            </a:lvl1pPr>
          </a:lstStyle>
          <a:p>
            <a:r>
              <a:rPr lang="it-IT" dirty="0"/>
              <a:t>Title of the image-chart. Font is Arial bold, 36pt, left alignment. Text colour is black.</a:t>
            </a:r>
          </a:p>
        </p:txBody>
      </p:sp>
      <p:sp>
        <p:nvSpPr>
          <p:cNvPr id="11" name="Sottotitolo 2"/>
          <p:cNvSpPr>
            <a:spLocks noGrp="1"/>
          </p:cNvSpPr>
          <p:nvPr>
            <p:ph type="subTitle" idx="1" hasCustomPrompt="1"/>
          </p:nvPr>
        </p:nvSpPr>
        <p:spPr>
          <a:xfrm>
            <a:off x="755096" y="473843"/>
            <a:ext cx="10707158" cy="282129"/>
          </a:xfrm>
          <a:prstGeom prst="rect">
            <a:avLst/>
          </a:prstGeom>
        </p:spPr>
        <p:txBody>
          <a:bodyPr wrap="square" lIns="0" tIns="0" rIns="0" bIns="0">
            <a:spAutoFit/>
          </a:bodyPr>
          <a:lstStyle>
            <a:lvl1pPr marL="0" indent="0" algn="l">
              <a:lnSpc>
                <a:spcPts val="2176"/>
              </a:lnSpc>
              <a:buNone/>
              <a:defRPr sz="2176" i="1" baseline="0">
                <a:solidFill>
                  <a:srgbClr val="595959"/>
                </a:solidFill>
                <a:latin typeface="Arial"/>
                <a:cs typeface="Arial"/>
              </a:defRPr>
            </a:lvl1pPr>
            <a:lvl2pPr marL="414589" indent="0" algn="ctr">
              <a:buNone/>
              <a:defRPr>
                <a:solidFill>
                  <a:schemeClr val="tx1">
                    <a:tint val="75000"/>
                  </a:schemeClr>
                </a:solidFill>
              </a:defRPr>
            </a:lvl2pPr>
            <a:lvl3pPr marL="829178" indent="0" algn="ctr">
              <a:buNone/>
              <a:defRPr>
                <a:solidFill>
                  <a:schemeClr val="tx1">
                    <a:tint val="75000"/>
                  </a:schemeClr>
                </a:solidFill>
              </a:defRPr>
            </a:lvl3pPr>
            <a:lvl4pPr marL="1243767" indent="0" algn="ctr">
              <a:buNone/>
              <a:defRPr>
                <a:solidFill>
                  <a:schemeClr val="tx1">
                    <a:tint val="75000"/>
                  </a:schemeClr>
                </a:solidFill>
              </a:defRPr>
            </a:lvl4pPr>
            <a:lvl5pPr marL="1658356" indent="0" algn="ctr">
              <a:buNone/>
              <a:defRPr>
                <a:solidFill>
                  <a:schemeClr val="tx1">
                    <a:tint val="75000"/>
                  </a:schemeClr>
                </a:solidFill>
              </a:defRPr>
            </a:lvl5pPr>
            <a:lvl6pPr marL="2072945" indent="0" algn="ctr">
              <a:buNone/>
              <a:defRPr>
                <a:solidFill>
                  <a:schemeClr val="tx1">
                    <a:tint val="75000"/>
                  </a:schemeClr>
                </a:solidFill>
              </a:defRPr>
            </a:lvl6pPr>
            <a:lvl7pPr marL="2487534" indent="0" algn="ctr">
              <a:buNone/>
              <a:defRPr>
                <a:solidFill>
                  <a:schemeClr val="tx1">
                    <a:tint val="75000"/>
                  </a:schemeClr>
                </a:solidFill>
              </a:defRPr>
            </a:lvl7pPr>
            <a:lvl8pPr marL="2902123" indent="0" algn="ctr">
              <a:buNone/>
              <a:defRPr>
                <a:solidFill>
                  <a:schemeClr val="tx1">
                    <a:tint val="75000"/>
                  </a:schemeClr>
                </a:solidFill>
              </a:defRPr>
            </a:lvl8pPr>
            <a:lvl9pPr marL="3316712" indent="0" algn="ctr">
              <a:buNone/>
              <a:defRPr>
                <a:solidFill>
                  <a:schemeClr val="tx1">
                    <a:tint val="75000"/>
                  </a:schemeClr>
                </a:solidFill>
              </a:defRPr>
            </a:lvl9pPr>
          </a:lstStyle>
          <a:p>
            <a:r>
              <a:rPr lang="it-IT" sz="2176" i="1" kern="0">
                <a:latin typeface="Arial"/>
                <a:cs typeface="Arial"/>
              </a:rPr>
              <a:t>Surtitle of the chart. Font is Arial regular and italic, 24pt. Dark grey. </a:t>
            </a:r>
            <a:endParaRPr lang="it-IT"/>
          </a:p>
        </p:txBody>
      </p:sp>
      <p:sp>
        <p:nvSpPr>
          <p:cNvPr id="12" name="Segnaposto testo 13"/>
          <p:cNvSpPr>
            <a:spLocks noGrp="1"/>
          </p:cNvSpPr>
          <p:nvPr>
            <p:ph type="body" sz="quarter" idx="13" hasCustomPrompt="1"/>
          </p:nvPr>
        </p:nvSpPr>
        <p:spPr>
          <a:xfrm>
            <a:off x="755096" y="5317567"/>
            <a:ext cx="10707158" cy="307777"/>
          </a:xfrm>
          <a:prstGeom prst="rect">
            <a:avLst/>
          </a:prstGeom>
        </p:spPr>
        <p:txBody>
          <a:bodyPr vert="horz" wrap="square" lIns="0" tIns="0" rIns="0" bIns="0" anchor="t">
            <a:spAutoFit/>
          </a:bodyPr>
          <a:lstStyle>
            <a:lvl1pPr marL="0" indent="0">
              <a:lnSpc>
                <a:spcPts val="2358"/>
              </a:lnSpc>
              <a:buNone/>
              <a:defRPr sz="1632" i="1"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a:t>Image caption. Font is Arial italic 18pt, left side alignment. Font colour is black.</a:t>
            </a:r>
          </a:p>
        </p:txBody>
      </p:sp>
      <p:sp>
        <p:nvSpPr>
          <p:cNvPr id="14" name="Segnaposto immagine 13"/>
          <p:cNvSpPr>
            <a:spLocks noGrp="1"/>
          </p:cNvSpPr>
          <p:nvPr>
            <p:ph type="pic" sz="quarter" idx="14" hasCustomPrompt="1"/>
          </p:nvPr>
        </p:nvSpPr>
        <p:spPr>
          <a:xfrm>
            <a:off x="755097" y="1873730"/>
            <a:ext cx="10707157" cy="3420804"/>
          </a:xfrm>
          <a:prstGeom prst="rect">
            <a:avLst/>
          </a:prstGeom>
          <a:noFill/>
          <a:ln w="0" cap="flat" cmpd="sng" algn="ctr">
            <a:noFill/>
            <a:prstDash val="solid"/>
            <a:round/>
            <a:headEnd type="none" w="med" len="med"/>
            <a:tailEnd type="none" w="med" len="med"/>
          </a:ln>
        </p:spPr>
        <p:txBody>
          <a:bodyPr vert="horz" anchor="b"/>
          <a:lstStyle>
            <a:lvl1pPr algn="ctr">
              <a:buNone/>
              <a:defRPr sz="1632" i="1">
                <a:solidFill>
                  <a:srgbClr val="A6A6A6"/>
                </a:solidFill>
              </a:defRPr>
            </a:lvl1pPr>
          </a:lstStyle>
          <a:p>
            <a:r>
              <a:rPr lang="it-IT" sz="1632"/>
              <a:t>(image)</a:t>
            </a:r>
            <a:endParaRPr lang="it-IT"/>
          </a:p>
        </p:txBody>
      </p:sp>
    </p:spTree>
    <p:extLst>
      <p:ext uri="{BB962C8B-B14F-4D97-AF65-F5344CB8AC3E}">
        <p14:creationId xmlns:p14="http://schemas.microsoft.com/office/powerpoint/2010/main" val="1806027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 Subtitle + Table">
    <p:spTree>
      <p:nvGrpSpPr>
        <p:cNvPr id="1" name=""/>
        <p:cNvGrpSpPr/>
        <p:nvPr/>
      </p:nvGrpSpPr>
      <p:grpSpPr>
        <a:xfrm>
          <a:off x="0" y="0"/>
          <a:ext cx="0" cy="0"/>
          <a:chOff x="0" y="0"/>
          <a:chExt cx="0" cy="0"/>
        </a:xfrm>
      </p:grpSpPr>
      <p:sp>
        <p:nvSpPr>
          <p:cNvPr id="5" name="Segnaposto tabella 9"/>
          <p:cNvSpPr>
            <a:spLocks noGrp="1"/>
          </p:cNvSpPr>
          <p:nvPr>
            <p:ph type="tbl" sz="quarter" idx="12" hasCustomPrompt="1"/>
          </p:nvPr>
        </p:nvSpPr>
        <p:spPr>
          <a:xfrm>
            <a:off x="755098" y="1884497"/>
            <a:ext cx="10707157" cy="3679351"/>
          </a:xfrm>
          <a:prstGeom prst="rect">
            <a:avLst/>
          </a:prstGeom>
        </p:spPr>
        <p:txBody>
          <a:bodyPr vert="horz" anchor="b"/>
          <a:lstStyle>
            <a:lvl1pPr algn="ctr">
              <a:buNone/>
              <a:defRPr sz="1632" i="1">
                <a:solidFill>
                  <a:schemeClr val="bg1">
                    <a:lumMod val="65000"/>
                  </a:schemeClr>
                </a:solidFill>
              </a:defRPr>
            </a:lvl1pPr>
          </a:lstStyle>
          <a:p>
            <a:r>
              <a:rPr lang="it-IT" dirty="0"/>
              <a:t>(table)</a:t>
            </a:r>
          </a:p>
        </p:txBody>
      </p:sp>
      <p:sp>
        <p:nvSpPr>
          <p:cNvPr id="8" name="Sottotitolo 2"/>
          <p:cNvSpPr>
            <a:spLocks noGrp="1"/>
          </p:cNvSpPr>
          <p:nvPr>
            <p:ph type="subTitle" idx="1" hasCustomPrompt="1"/>
          </p:nvPr>
        </p:nvSpPr>
        <p:spPr>
          <a:xfrm>
            <a:off x="755096" y="1448596"/>
            <a:ext cx="10707158" cy="282129"/>
          </a:xfrm>
          <a:prstGeom prst="rect">
            <a:avLst/>
          </a:prstGeom>
        </p:spPr>
        <p:txBody>
          <a:bodyPr wrap="square" lIns="0" tIns="0" rIns="0" bIns="0">
            <a:spAutoFit/>
          </a:bodyPr>
          <a:lstStyle>
            <a:lvl1pPr marL="0" indent="0" algn="l">
              <a:lnSpc>
                <a:spcPts val="2176"/>
              </a:lnSpc>
              <a:buNone/>
              <a:defRPr sz="2176" i="1" baseline="0">
                <a:solidFill>
                  <a:srgbClr val="595959"/>
                </a:solidFill>
                <a:latin typeface="Arial"/>
                <a:cs typeface="Arial"/>
              </a:defRPr>
            </a:lvl1pPr>
            <a:lvl2pPr marL="414589" indent="0" algn="ctr">
              <a:buNone/>
              <a:defRPr>
                <a:solidFill>
                  <a:schemeClr val="tx1">
                    <a:tint val="75000"/>
                  </a:schemeClr>
                </a:solidFill>
              </a:defRPr>
            </a:lvl2pPr>
            <a:lvl3pPr marL="829178" indent="0" algn="ctr">
              <a:buNone/>
              <a:defRPr>
                <a:solidFill>
                  <a:schemeClr val="tx1">
                    <a:tint val="75000"/>
                  </a:schemeClr>
                </a:solidFill>
              </a:defRPr>
            </a:lvl3pPr>
            <a:lvl4pPr marL="1243767" indent="0" algn="ctr">
              <a:buNone/>
              <a:defRPr>
                <a:solidFill>
                  <a:schemeClr val="tx1">
                    <a:tint val="75000"/>
                  </a:schemeClr>
                </a:solidFill>
              </a:defRPr>
            </a:lvl4pPr>
            <a:lvl5pPr marL="1658356" indent="0" algn="ctr">
              <a:buNone/>
              <a:defRPr>
                <a:solidFill>
                  <a:schemeClr val="tx1">
                    <a:tint val="75000"/>
                  </a:schemeClr>
                </a:solidFill>
              </a:defRPr>
            </a:lvl5pPr>
            <a:lvl6pPr marL="2072945" indent="0" algn="ctr">
              <a:buNone/>
              <a:defRPr>
                <a:solidFill>
                  <a:schemeClr val="tx1">
                    <a:tint val="75000"/>
                  </a:schemeClr>
                </a:solidFill>
              </a:defRPr>
            </a:lvl6pPr>
            <a:lvl7pPr marL="2487534" indent="0" algn="ctr">
              <a:buNone/>
              <a:defRPr>
                <a:solidFill>
                  <a:schemeClr val="tx1">
                    <a:tint val="75000"/>
                  </a:schemeClr>
                </a:solidFill>
              </a:defRPr>
            </a:lvl7pPr>
            <a:lvl8pPr marL="2902123" indent="0" algn="ctr">
              <a:buNone/>
              <a:defRPr>
                <a:solidFill>
                  <a:schemeClr val="tx1">
                    <a:tint val="75000"/>
                  </a:schemeClr>
                </a:solidFill>
              </a:defRPr>
            </a:lvl8pPr>
            <a:lvl9pPr marL="3316712" indent="0" algn="ctr">
              <a:buNone/>
              <a:defRPr>
                <a:solidFill>
                  <a:schemeClr val="tx1">
                    <a:tint val="75000"/>
                  </a:schemeClr>
                </a:solidFill>
              </a:defRPr>
            </a:lvl9pPr>
          </a:lstStyle>
          <a:p>
            <a:r>
              <a:rPr lang="it-IT" sz="2176" i="1" kern="0" dirty="0">
                <a:latin typeface="Arial"/>
                <a:cs typeface="Arial"/>
              </a:rPr>
              <a:t>Subtitle of the chart. Font is Arial regular and italic, 24pt. Dark grey. </a:t>
            </a:r>
            <a:endParaRPr lang="it-IT" dirty="0"/>
          </a:p>
        </p:txBody>
      </p:sp>
      <p:sp>
        <p:nvSpPr>
          <p:cNvPr id="9" name="Titolo 1"/>
          <p:cNvSpPr>
            <a:spLocks noGrp="1"/>
          </p:cNvSpPr>
          <p:nvPr>
            <p:ph type="ctrTitle" hasCustomPrompt="1"/>
          </p:nvPr>
        </p:nvSpPr>
        <p:spPr>
          <a:xfrm>
            <a:off x="755098" y="487924"/>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a:t>Title. Font Arial bold 36pt, paragraph line spacing is 36pt, left alignment. </a:t>
            </a:r>
          </a:p>
        </p:txBody>
      </p:sp>
    </p:spTree>
    <p:extLst>
      <p:ext uri="{BB962C8B-B14F-4D97-AF65-F5344CB8AC3E}">
        <p14:creationId xmlns:p14="http://schemas.microsoft.com/office/powerpoint/2010/main" val="23014684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Subtitle+Table">
    <p:spTree>
      <p:nvGrpSpPr>
        <p:cNvPr id="1" name=""/>
        <p:cNvGrpSpPr/>
        <p:nvPr/>
      </p:nvGrpSpPr>
      <p:grpSpPr>
        <a:xfrm>
          <a:off x="0" y="0"/>
          <a:ext cx="0" cy="0"/>
          <a:chOff x="0" y="0"/>
          <a:chExt cx="0" cy="0"/>
        </a:xfrm>
      </p:grpSpPr>
      <p:sp>
        <p:nvSpPr>
          <p:cNvPr id="10" name="Segnaposto tabella 9"/>
          <p:cNvSpPr>
            <a:spLocks noGrp="1"/>
          </p:cNvSpPr>
          <p:nvPr>
            <p:ph type="tbl" sz="quarter" idx="12" hasCustomPrompt="1"/>
          </p:nvPr>
        </p:nvSpPr>
        <p:spPr>
          <a:xfrm>
            <a:off x="755098" y="1884497"/>
            <a:ext cx="10707157" cy="3679351"/>
          </a:xfrm>
          <a:prstGeom prst="rect">
            <a:avLst/>
          </a:prstGeom>
        </p:spPr>
        <p:txBody>
          <a:bodyPr vert="horz" anchor="b"/>
          <a:lstStyle>
            <a:lvl1pPr algn="ctr">
              <a:buNone/>
              <a:defRPr sz="1632" i="1">
                <a:solidFill>
                  <a:schemeClr val="bg1">
                    <a:lumMod val="65000"/>
                  </a:schemeClr>
                </a:solidFill>
              </a:defRPr>
            </a:lvl1pPr>
          </a:lstStyle>
          <a:p>
            <a:r>
              <a:rPr lang="it-IT" dirty="0"/>
              <a:t>(table)</a:t>
            </a:r>
          </a:p>
        </p:txBody>
      </p:sp>
      <p:sp>
        <p:nvSpPr>
          <p:cNvPr id="5" name="Titolo 1"/>
          <p:cNvSpPr>
            <a:spLocks noGrp="1"/>
          </p:cNvSpPr>
          <p:nvPr>
            <p:ph type="ctrTitle" hasCustomPrompt="1"/>
          </p:nvPr>
        </p:nvSpPr>
        <p:spPr>
          <a:xfrm>
            <a:off x="755098" y="482197"/>
            <a:ext cx="10707157" cy="851230"/>
          </a:xfrm>
          <a:prstGeom prst="rect">
            <a:avLst/>
          </a:prstGeom>
        </p:spPr>
        <p:txBody>
          <a:bodyPr wrap="square" lIns="0" tIns="0" rIns="0" bIns="0">
            <a:spAutoFit/>
          </a:bodyPr>
          <a:lstStyle>
            <a:lvl1pPr algn="l">
              <a:lnSpc>
                <a:spcPts val="3264"/>
              </a:lnSpc>
              <a:defRPr sz="3264" b="1">
                <a:latin typeface="Arial"/>
                <a:cs typeface="Arial"/>
              </a:defRPr>
            </a:lvl1pPr>
          </a:lstStyle>
          <a:p>
            <a:r>
              <a:rPr lang="it-IT" dirty="0"/>
              <a:t>Chart title. Font is Arial bold, 36pt, left alignment. Text colour is black.</a:t>
            </a:r>
          </a:p>
        </p:txBody>
      </p:sp>
      <p:sp>
        <p:nvSpPr>
          <p:cNvPr id="6" name="Sottotitolo 2"/>
          <p:cNvSpPr>
            <a:spLocks noGrp="1"/>
          </p:cNvSpPr>
          <p:nvPr>
            <p:ph type="subTitle" idx="1" hasCustomPrompt="1"/>
          </p:nvPr>
        </p:nvSpPr>
        <p:spPr>
          <a:xfrm>
            <a:off x="755096" y="1448596"/>
            <a:ext cx="10707158" cy="282129"/>
          </a:xfrm>
          <a:prstGeom prst="rect">
            <a:avLst/>
          </a:prstGeom>
        </p:spPr>
        <p:txBody>
          <a:bodyPr wrap="square" lIns="0" tIns="0" rIns="0" bIns="0">
            <a:spAutoFit/>
          </a:bodyPr>
          <a:lstStyle>
            <a:lvl1pPr marL="0" indent="0" algn="l">
              <a:lnSpc>
                <a:spcPts val="2176"/>
              </a:lnSpc>
              <a:buNone/>
              <a:defRPr sz="2176" i="1" baseline="0">
                <a:solidFill>
                  <a:srgbClr val="595959"/>
                </a:solidFill>
                <a:latin typeface="Arial"/>
                <a:cs typeface="Arial"/>
              </a:defRPr>
            </a:lvl1pPr>
            <a:lvl2pPr marL="414589" indent="0" algn="ctr">
              <a:buNone/>
              <a:defRPr>
                <a:solidFill>
                  <a:schemeClr val="tx1">
                    <a:tint val="75000"/>
                  </a:schemeClr>
                </a:solidFill>
              </a:defRPr>
            </a:lvl2pPr>
            <a:lvl3pPr marL="829178" indent="0" algn="ctr">
              <a:buNone/>
              <a:defRPr>
                <a:solidFill>
                  <a:schemeClr val="tx1">
                    <a:tint val="75000"/>
                  </a:schemeClr>
                </a:solidFill>
              </a:defRPr>
            </a:lvl3pPr>
            <a:lvl4pPr marL="1243767" indent="0" algn="ctr">
              <a:buNone/>
              <a:defRPr>
                <a:solidFill>
                  <a:schemeClr val="tx1">
                    <a:tint val="75000"/>
                  </a:schemeClr>
                </a:solidFill>
              </a:defRPr>
            </a:lvl4pPr>
            <a:lvl5pPr marL="1658356" indent="0" algn="ctr">
              <a:buNone/>
              <a:defRPr>
                <a:solidFill>
                  <a:schemeClr val="tx1">
                    <a:tint val="75000"/>
                  </a:schemeClr>
                </a:solidFill>
              </a:defRPr>
            </a:lvl5pPr>
            <a:lvl6pPr marL="2072945" indent="0" algn="ctr">
              <a:buNone/>
              <a:defRPr>
                <a:solidFill>
                  <a:schemeClr val="tx1">
                    <a:tint val="75000"/>
                  </a:schemeClr>
                </a:solidFill>
              </a:defRPr>
            </a:lvl6pPr>
            <a:lvl7pPr marL="2487534" indent="0" algn="ctr">
              <a:buNone/>
              <a:defRPr>
                <a:solidFill>
                  <a:schemeClr val="tx1">
                    <a:tint val="75000"/>
                  </a:schemeClr>
                </a:solidFill>
              </a:defRPr>
            </a:lvl7pPr>
            <a:lvl8pPr marL="2902123" indent="0" algn="ctr">
              <a:buNone/>
              <a:defRPr>
                <a:solidFill>
                  <a:schemeClr val="tx1">
                    <a:tint val="75000"/>
                  </a:schemeClr>
                </a:solidFill>
              </a:defRPr>
            </a:lvl8pPr>
            <a:lvl9pPr marL="3316712" indent="0" algn="ctr">
              <a:buNone/>
              <a:defRPr>
                <a:solidFill>
                  <a:schemeClr val="tx1">
                    <a:tint val="75000"/>
                  </a:schemeClr>
                </a:solidFill>
              </a:defRPr>
            </a:lvl9pPr>
          </a:lstStyle>
          <a:p>
            <a:r>
              <a:rPr lang="it-IT" sz="2176" i="1" kern="0" dirty="0">
                <a:latin typeface="Arial"/>
                <a:cs typeface="Arial"/>
              </a:rPr>
              <a:t>Subtitle of the chart. Font is Arial regular and italic, 24pt. Dark grey. </a:t>
            </a:r>
            <a:endParaRPr lang="it-IT" dirty="0"/>
          </a:p>
        </p:txBody>
      </p:sp>
    </p:spTree>
    <p:extLst>
      <p:ext uri="{BB962C8B-B14F-4D97-AF65-F5344CB8AC3E}">
        <p14:creationId xmlns:p14="http://schemas.microsoft.com/office/powerpoint/2010/main" val="17855629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 Subtitle + Graph">
    <p:spTree>
      <p:nvGrpSpPr>
        <p:cNvPr id="1" name=""/>
        <p:cNvGrpSpPr/>
        <p:nvPr/>
      </p:nvGrpSpPr>
      <p:grpSpPr>
        <a:xfrm>
          <a:off x="0" y="0"/>
          <a:ext cx="0" cy="0"/>
          <a:chOff x="0" y="0"/>
          <a:chExt cx="0" cy="0"/>
        </a:xfrm>
      </p:grpSpPr>
      <p:sp>
        <p:nvSpPr>
          <p:cNvPr id="9" name="Segnaposto grafico 8"/>
          <p:cNvSpPr>
            <a:spLocks noGrp="1"/>
          </p:cNvSpPr>
          <p:nvPr>
            <p:ph type="chart" sz="quarter" idx="10" hasCustomPrompt="1"/>
          </p:nvPr>
        </p:nvSpPr>
        <p:spPr>
          <a:xfrm>
            <a:off x="762339" y="1841424"/>
            <a:ext cx="10699915" cy="3722420"/>
          </a:xfrm>
          <a:prstGeom prst="rect">
            <a:avLst/>
          </a:prstGeom>
        </p:spPr>
        <p:txBody>
          <a:bodyPr vert="horz" anchor="b"/>
          <a:lstStyle>
            <a:lvl1pPr algn="ctr">
              <a:buNone/>
              <a:defRPr sz="1632" i="1">
                <a:solidFill>
                  <a:srgbClr val="A6A6A6"/>
                </a:solidFill>
              </a:defRPr>
            </a:lvl1pPr>
          </a:lstStyle>
          <a:p>
            <a:r>
              <a:rPr lang="it-IT"/>
              <a:t>(graph)</a:t>
            </a:r>
          </a:p>
        </p:txBody>
      </p:sp>
      <p:sp>
        <p:nvSpPr>
          <p:cNvPr id="10" name="Titolo 1"/>
          <p:cNvSpPr>
            <a:spLocks noGrp="1"/>
          </p:cNvSpPr>
          <p:nvPr>
            <p:ph type="ctrTitle" hasCustomPrompt="1"/>
          </p:nvPr>
        </p:nvSpPr>
        <p:spPr>
          <a:xfrm>
            <a:off x="755098" y="482197"/>
            <a:ext cx="10707157" cy="851230"/>
          </a:xfrm>
          <a:prstGeom prst="rect">
            <a:avLst/>
          </a:prstGeom>
        </p:spPr>
        <p:txBody>
          <a:bodyPr wrap="square" lIns="0" tIns="0" rIns="0" bIns="0">
            <a:spAutoFit/>
          </a:bodyPr>
          <a:lstStyle>
            <a:lvl1pPr algn="l">
              <a:lnSpc>
                <a:spcPts val="3264"/>
              </a:lnSpc>
              <a:defRPr sz="3264" b="1">
                <a:latin typeface="Arial"/>
                <a:cs typeface="Arial"/>
              </a:defRPr>
            </a:lvl1pPr>
          </a:lstStyle>
          <a:p>
            <a:r>
              <a:rPr lang="it-IT" dirty="0"/>
              <a:t>Title of the graph chart. Font is Arial bold, 36pt, left alignment. Text colour is black.</a:t>
            </a:r>
          </a:p>
        </p:txBody>
      </p:sp>
      <p:sp>
        <p:nvSpPr>
          <p:cNvPr id="11" name="Sottotitolo 2"/>
          <p:cNvSpPr>
            <a:spLocks noGrp="1"/>
          </p:cNvSpPr>
          <p:nvPr>
            <p:ph type="subTitle" idx="1" hasCustomPrompt="1"/>
          </p:nvPr>
        </p:nvSpPr>
        <p:spPr>
          <a:xfrm>
            <a:off x="755096" y="1448596"/>
            <a:ext cx="10707158" cy="282129"/>
          </a:xfrm>
          <a:prstGeom prst="rect">
            <a:avLst/>
          </a:prstGeom>
        </p:spPr>
        <p:txBody>
          <a:bodyPr wrap="square" lIns="0" tIns="0" rIns="0" bIns="0">
            <a:spAutoFit/>
          </a:bodyPr>
          <a:lstStyle>
            <a:lvl1pPr marL="0" indent="0" algn="l">
              <a:lnSpc>
                <a:spcPts val="2176"/>
              </a:lnSpc>
              <a:buNone/>
              <a:defRPr sz="2176" i="1" baseline="0">
                <a:solidFill>
                  <a:srgbClr val="595959"/>
                </a:solidFill>
                <a:latin typeface="Arial"/>
                <a:cs typeface="Arial"/>
              </a:defRPr>
            </a:lvl1pPr>
            <a:lvl2pPr marL="414589" indent="0" algn="ctr">
              <a:buNone/>
              <a:defRPr>
                <a:solidFill>
                  <a:schemeClr val="tx1">
                    <a:tint val="75000"/>
                  </a:schemeClr>
                </a:solidFill>
              </a:defRPr>
            </a:lvl2pPr>
            <a:lvl3pPr marL="829178" indent="0" algn="ctr">
              <a:buNone/>
              <a:defRPr>
                <a:solidFill>
                  <a:schemeClr val="tx1">
                    <a:tint val="75000"/>
                  </a:schemeClr>
                </a:solidFill>
              </a:defRPr>
            </a:lvl3pPr>
            <a:lvl4pPr marL="1243767" indent="0" algn="ctr">
              <a:buNone/>
              <a:defRPr>
                <a:solidFill>
                  <a:schemeClr val="tx1">
                    <a:tint val="75000"/>
                  </a:schemeClr>
                </a:solidFill>
              </a:defRPr>
            </a:lvl4pPr>
            <a:lvl5pPr marL="1658356" indent="0" algn="ctr">
              <a:buNone/>
              <a:defRPr>
                <a:solidFill>
                  <a:schemeClr val="tx1">
                    <a:tint val="75000"/>
                  </a:schemeClr>
                </a:solidFill>
              </a:defRPr>
            </a:lvl5pPr>
            <a:lvl6pPr marL="2072945" indent="0" algn="ctr">
              <a:buNone/>
              <a:defRPr>
                <a:solidFill>
                  <a:schemeClr val="tx1">
                    <a:tint val="75000"/>
                  </a:schemeClr>
                </a:solidFill>
              </a:defRPr>
            </a:lvl6pPr>
            <a:lvl7pPr marL="2487534" indent="0" algn="ctr">
              <a:buNone/>
              <a:defRPr>
                <a:solidFill>
                  <a:schemeClr val="tx1">
                    <a:tint val="75000"/>
                  </a:schemeClr>
                </a:solidFill>
              </a:defRPr>
            </a:lvl7pPr>
            <a:lvl8pPr marL="2902123" indent="0" algn="ctr">
              <a:buNone/>
              <a:defRPr>
                <a:solidFill>
                  <a:schemeClr val="tx1">
                    <a:tint val="75000"/>
                  </a:schemeClr>
                </a:solidFill>
              </a:defRPr>
            </a:lvl8pPr>
            <a:lvl9pPr marL="3316712" indent="0" algn="ctr">
              <a:buNone/>
              <a:defRPr>
                <a:solidFill>
                  <a:schemeClr val="tx1">
                    <a:tint val="75000"/>
                  </a:schemeClr>
                </a:solidFill>
              </a:defRPr>
            </a:lvl9pPr>
          </a:lstStyle>
          <a:p>
            <a:r>
              <a:rPr lang="it-IT" sz="2176" i="1" kern="0" dirty="0">
                <a:latin typeface="Arial"/>
                <a:cs typeface="Arial"/>
              </a:rPr>
              <a:t>Subtitle of the chart. Font is Arial regular and italic, 24pt. Dark grey. </a:t>
            </a:r>
            <a:endParaRPr lang="it-IT" dirty="0"/>
          </a:p>
        </p:txBody>
      </p:sp>
    </p:spTree>
    <p:extLst>
      <p:ext uri="{BB962C8B-B14F-4D97-AF65-F5344CB8AC3E}">
        <p14:creationId xmlns:p14="http://schemas.microsoft.com/office/powerpoint/2010/main" val="42185036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 Subtitle + 2 bullet lists">
    <p:spTree>
      <p:nvGrpSpPr>
        <p:cNvPr id="1" name=""/>
        <p:cNvGrpSpPr/>
        <p:nvPr/>
      </p:nvGrpSpPr>
      <p:grpSpPr>
        <a:xfrm>
          <a:off x="0" y="0"/>
          <a:ext cx="0" cy="0"/>
          <a:chOff x="0" y="0"/>
          <a:chExt cx="0" cy="0"/>
        </a:xfrm>
      </p:grpSpPr>
      <p:sp>
        <p:nvSpPr>
          <p:cNvPr id="10" name="Titolo 1"/>
          <p:cNvSpPr>
            <a:spLocks noGrp="1"/>
          </p:cNvSpPr>
          <p:nvPr>
            <p:ph type="ctrTitle" hasCustomPrompt="1"/>
          </p:nvPr>
        </p:nvSpPr>
        <p:spPr>
          <a:xfrm>
            <a:off x="755098" y="482197"/>
            <a:ext cx="10707157" cy="851230"/>
          </a:xfrm>
          <a:prstGeom prst="rect">
            <a:avLst/>
          </a:prstGeom>
        </p:spPr>
        <p:txBody>
          <a:bodyPr wrap="square" lIns="0" tIns="0" rIns="0" bIns="0">
            <a:spAutoFit/>
          </a:bodyPr>
          <a:lstStyle>
            <a:lvl1pPr algn="l">
              <a:lnSpc>
                <a:spcPts val="3264"/>
              </a:lnSpc>
              <a:defRPr sz="3264" b="1">
                <a:latin typeface="Arial"/>
                <a:cs typeface="Arial"/>
              </a:defRPr>
            </a:lvl1pPr>
          </a:lstStyle>
          <a:p>
            <a:r>
              <a:rPr lang="it-IT" dirty="0"/>
              <a:t>Title of the graph chart. Font is Arial bold, 36pt, left alignment. Text colour is black.</a:t>
            </a:r>
          </a:p>
        </p:txBody>
      </p:sp>
      <p:sp>
        <p:nvSpPr>
          <p:cNvPr id="11" name="Sottotitolo 2"/>
          <p:cNvSpPr>
            <a:spLocks noGrp="1"/>
          </p:cNvSpPr>
          <p:nvPr>
            <p:ph type="subTitle" idx="1" hasCustomPrompt="1"/>
          </p:nvPr>
        </p:nvSpPr>
        <p:spPr>
          <a:xfrm>
            <a:off x="755096" y="1448596"/>
            <a:ext cx="10707158" cy="282129"/>
          </a:xfrm>
          <a:prstGeom prst="rect">
            <a:avLst/>
          </a:prstGeom>
        </p:spPr>
        <p:txBody>
          <a:bodyPr wrap="square" lIns="0" tIns="0" rIns="0" bIns="0">
            <a:spAutoFit/>
          </a:bodyPr>
          <a:lstStyle>
            <a:lvl1pPr marL="0" indent="0" algn="l">
              <a:lnSpc>
                <a:spcPts val="2176"/>
              </a:lnSpc>
              <a:buNone/>
              <a:defRPr sz="2176" i="1" baseline="0">
                <a:solidFill>
                  <a:srgbClr val="595959"/>
                </a:solidFill>
                <a:latin typeface="Arial"/>
                <a:cs typeface="Arial"/>
              </a:defRPr>
            </a:lvl1pPr>
            <a:lvl2pPr marL="414589" indent="0" algn="ctr">
              <a:buNone/>
              <a:defRPr>
                <a:solidFill>
                  <a:schemeClr val="tx1">
                    <a:tint val="75000"/>
                  </a:schemeClr>
                </a:solidFill>
              </a:defRPr>
            </a:lvl2pPr>
            <a:lvl3pPr marL="829178" indent="0" algn="ctr">
              <a:buNone/>
              <a:defRPr>
                <a:solidFill>
                  <a:schemeClr val="tx1">
                    <a:tint val="75000"/>
                  </a:schemeClr>
                </a:solidFill>
              </a:defRPr>
            </a:lvl3pPr>
            <a:lvl4pPr marL="1243767" indent="0" algn="ctr">
              <a:buNone/>
              <a:defRPr>
                <a:solidFill>
                  <a:schemeClr val="tx1">
                    <a:tint val="75000"/>
                  </a:schemeClr>
                </a:solidFill>
              </a:defRPr>
            </a:lvl4pPr>
            <a:lvl5pPr marL="1658356" indent="0" algn="ctr">
              <a:buNone/>
              <a:defRPr>
                <a:solidFill>
                  <a:schemeClr val="tx1">
                    <a:tint val="75000"/>
                  </a:schemeClr>
                </a:solidFill>
              </a:defRPr>
            </a:lvl5pPr>
            <a:lvl6pPr marL="2072945" indent="0" algn="ctr">
              <a:buNone/>
              <a:defRPr>
                <a:solidFill>
                  <a:schemeClr val="tx1">
                    <a:tint val="75000"/>
                  </a:schemeClr>
                </a:solidFill>
              </a:defRPr>
            </a:lvl6pPr>
            <a:lvl7pPr marL="2487534" indent="0" algn="ctr">
              <a:buNone/>
              <a:defRPr>
                <a:solidFill>
                  <a:schemeClr val="tx1">
                    <a:tint val="75000"/>
                  </a:schemeClr>
                </a:solidFill>
              </a:defRPr>
            </a:lvl7pPr>
            <a:lvl8pPr marL="2902123" indent="0" algn="ctr">
              <a:buNone/>
              <a:defRPr>
                <a:solidFill>
                  <a:schemeClr val="tx1">
                    <a:tint val="75000"/>
                  </a:schemeClr>
                </a:solidFill>
              </a:defRPr>
            </a:lvl8pPr>
            <a:lvl9pPr marL="3316712" indent="0" algn="ctr">
              <a:buNone/>
              <a:defRPr>
                <a:solidFill>
                  <a:schemeClr val="tx1">
                    <a:tint val="75000"/>
                  </a:schemeClr>
                </a:solidFill>
              </a:defRPr>
            </a:lvl9pPr>
          </a:lstStyle>
          <a:p>
            <a:r>
              <a:rPr lang="it-IT" sz="2176" i="1" kern="0" dirty="0">
                <a:latin typeface="Arial"/>
                <a:cs typeface="Arial"/>
              </a:rPr>
              <a:t>Subtitle of the chart. Font is Arial regular and italic, 24pt. Dark grey. </a:t>
            </a:r>
            <a:endParaRPr lang="it-IT" dirty="0"/>
          </a:p>
        </p:txBody>
      </p:sp>
      <p:sp>
        <p:nvSpPr>
          <p:cNvPr id="13" name="Text Placeholder 12"/>
          <p:cNvSpPr>
            <a:spLocks noGrp="1"/>
          </p:cNvSpPr>
          <p:nvPr>
            <p:ph type="body" sz="quarter" idx="10"/>
          </p:nvPr>
        </p:nvSpPr>
        <p:spPr>
          <a:xfrm>
            <a:off x="755098" y="2101739"/>
            <a:ext cx="4046350" cy="2630052"/>
          </a:xfrm>
          <a:prstGeom prst="rect">
            <a:avLst/>
          </a:prstGeom>
        </p:spPr>
        <p:txBody>
          <a:bodyPr lIns="0" rIns="0"/>
          <a:lstStyle>
            <a:lvl1pPr marL="310942" indent="-310942">
              <a:buClr>
                <a:schemeClr val="accent1"/>
              </a:buClr>
              <a:buFont typeface="Wingdings" panose="05000000000000000000" pitchFamily="2" charset="2"/>
              <a:buChar char="§"/>
              <a:defRPr sz="2358"/>
            </a:lvl1pPr>
            <a:lvl2pPr marL="673707" indent="-259118">
              <a:buClr>
                <a:schemeClr val="accent1"/>
              </a:buClr>
              <a:buFont typeface="Wingdings" panose="05000000000000000000" pitchFamily="2" charset="2"/>
              <a:buChar char="§"/>
              <a:defRPr sz="2358"/>
            </a:lvl2pPr>
            <a:lvl3pPr marL="1036472" indent="-207294">
              <a:buClr>
                <a:schemeClr val="accent1"/>
              </a:buClr>
              <a:buFont typeface="Wingdings" panose="05000000000000000000" pitchFamily="2" charset="2"/>
              <a:buChar char="§"/>
              <a:defRPr sz="2358"/>
            </a:lvl3pPr>
            <a:lvl4pPr marL="1451061" indent="-207294">
              <a:buClr>
                <a:schemeClr val="accent1"/>
              </a:buClr>
              <a:buFont typeface="Wingdings" panose="05000000000000000000" pitchFamily="2" charset="2"/>
              <a:buChar char="§"/>
              <a:defRPr sz="2358"/>
            </a:lvl4pPr>
            <a:lvl5pPr marL="1865650" indent="-207294">
              <a:buClr>
                <a:schemeClr val="accent1"/>
              </a:buClr>
              <a:buFont typeface="Wingdings" panose="05000000000000000000" pitchFamily="2" charset="2"/>
              <a:buChar char="§"/>
              <a:defRPr sz="2358"/>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4" name="Text Placeholder 12"/>
          <p:cNvSpPr>
            <a:spLocks noGrp="1"/>
          </p:cNvSpPr>
          <p:nvPr>
            <p:ph type="body" sz="quarter" idx="11"/>
          </p:nvPr>
        </p:nvSpPr>
        <p:spPr>
          <a:xfrm>
            <a:off x="7408973" y="2101739"/>
            <a:ext cx="4053281" cy="2630052"/>
          </a:xfrm>
          <a:prstGeom prst="rect">
            <a:avLst/>
          </a:prstGeom>
        </p:spPr>
        <p:txBody>
          <a:bodyPr lIns="0" rIns="0"/>
          <a:lstStyle>
            <a:lvl1pPr marL="310942" indent="-310942">
              <a:buClr>
                <a:schemeClr val="accent1"/>
              </a:buClr>
              <a:buFont typeface="Wingdings" panose="05000000000000000000" pitchFamily="2" charset="2"/>
              <a:buChar char="§"/>
              <a:defRPr sz="2358"/>
            </a:lvl1pPr>
            <a:lvl2pPr marL="673707" indent="-259118">
              <a:buClr>
                <a:schemeClr val="accent1"/>
              </a:buClr>
              <a:buFont typeface="Wingdings" panose="05000000000000000000" pitchFamily="2" charset="2"/>
              <a:buChar char="§"/>
              <a:defRPr sz="2358"/>
            </a:lvl2pPr>
            <a:lvl3pPr marL="1036472" indent="-207294">
              <a:buClr>
                <a:schemeClr val="accent1"/>
              </a:buClr>
              <a:buFont typeface="Wingdings" panose="05000000000000000000" pitchFamily="2" charset="2"/>
              <a:buChar char="§"/>
              <a:defRPr sz="2358"/>
            </a:lvl3pPr>
            <a:lvl4pPr marL="1451061" indent="-207294">
              <a:buClr>
                <a:schemeClr val="accent1"/>
              </a:buClr>
              <a:buFont typeface="Wingdings" panose="05000000000000000000" pitchFamily="2" charset="2"/>
              <a:buChar char="§"/>
              <a:defRPr sz="2358"/>
            </a:lvl4pPr>
            <a:lvl5pPr marL="1865650" indent="-207294">
              <a:buClr>
                <a:schemeClr val="accent1"/>
              </a:buClr>
              <a:buFont typeface="Wingdings" panose="05000000000000000000" pitchFamily="2" charset="2"/>
              <a:buChar char="§"/>
              <a:defRPr sz="2358"/>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8901845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8F0966-98A2-49E2-BD3E-64BAE4AD7300}"/>
              </a:ext>
            </a:extLst>
          </p:cNvPr>
          <p:cNvSpPr>
            <a:spLocks noGrp="1"/>
          </p:cNvSpPr>
          <p:nvPr>
            <p:ph type="title"/>
          </p:nvPr>
        </p:nvSpPr>
        <p:spPr/>
        <p:txBody>
          <a:bodyPr/>
          <a:lstStyle/>
          <a:p>
            <a:r>
              <a:rPr lang="es-ES"/>
              <a:t>Haga clic para modificar el estilo de título del patrón</a:t>
            </a:r>
            <a:endParaRPr lang="en-GB"/>
          </a:p>
        </p:txBody>
      </p:sp>
      <p:sp>
        <p:nvSpPr>
          <p:cNvPr id="3" name="Marcador de fecha 2">
            <a:extLst>
              <a:ext uri="{FF2B5EF4-FFF2-40B4-BE49-F238E27FC236}">
                <a16:creationId xmlns:a16="http://schemas.microsoft.com/office/drawing/2014/main" id="{BF954076-FDEB-48AB-95E6-0738C438CB35}"/>
              </a:ext>
            </a:extLst>
          </p:cNvPr>
          <p:cNvSpPr>
            <a:spLocks noGrp="1"/>
          </p:cNvSpPr>
          <p:nvPr>
            <p:ph type="dt" sz="half" idx="10"/>
          </p:nvPr>
        </p:nvSpPr>
        <p:spPr/>
        <p:txBody>
          <a:bodyPr/>
          <a:lstStyle/>
          <a:p>
            <a:pPr defTabSz="451363"/>
            <a:fld id="{A2515B7D-8974-4F59-A123-FA4E69DF3885}" type="datetimeFigureOut">
              <a:rPr lang="en-GB" sz="1814" smtClean="0">
                <a:solidFill>
                  <a:prstClr val="black"/>
                </a:solidFill>
              </a:rPr>
              <a:pPr defTabSz="451363"/>
              <a:t>29/10/2018</a:t>
            </a:fld>
            <a:endParaRPr lang="en-GB" sz="1814">
              <a:solidFill>
                <a:prstClr val="black"/>
              </a:solidFill>
            </a:endParaRPr>
          </a:p>
        </p:txBody>
      </p:sp>
      <p:sp>
        <p:nvSpPr>
          <p:cNvPr id="4" name="Marcador de pie de página 3">
            <a:extLst>
              <a:ext uri="{FF2B5EF4-FFF2-40B4-BE49-F238E27FC236}">
                <a16:creationId xmlns:a16="http://schemas.microsoft.com/office/drawing/2014/main" id="{A73D31B9-887D-4EAA-A377-17830A5F8B90}"/>
              </a:ext>
            </a:extLst>
          </p:cNvPr>
          <p:cNvSpPr>
            <a:spLocks noGrp="1"/>
          </p:cNvSpPr>
          <p:nvPr>
            <p:ph type="ftr" sz="quarter" idx="11"/>
          </p:nvPr>
        </p:nvSpPr>
        <p:spPr/>
        <p:txBody>
          <a:bodyPr/>
          <a:lstStyle/>
          <a:p>
            <a:pPr defTabSz="451363"/>
            <a:endParaRPr lang="en-GB" sz="1814">
              <a:solidFill>
                <a:prstClr val="black"/>
              </a:solidFill>
            </a:endParaRPr>
          </a:p>
        </p:txBody>
      </p:sp>
      <p:sp>
        <p:nvSpPr>
          <p:cNvPr id="5" name="Marcador de número de diapositiva 4">
            <a:extLst>
              <a:ext uri="{FF2B5EF4-FFF2-40B4-BE49-F238E27FC236}">
                <a16:creationId xmlns:a16="http://schemas.microsoft.com/office/drawing/2014/main" id="{C2964447-257C-47C4-88F2-7B5F1C27C501}"/>
              </a:ext>
            </a:extLst>
          </p:cNvPr>
          <p:cNvSpPr>
            <a:spLocks noGrp="1"/>
          </p:cNvSpPr>
          <p:nvPr>
            <p:ph type="sldNum" sz="quarter" idx="12"/>
          </p:nvPr>
        </p:nvSpPr>
        <p:spPr/>
        <p:txBody>
          <a:bodyPr/>
          <a:lstStyle/>
          <a:p>
            <a:pPr defTabSz="451363"/>
            <a:fld id="{770B447D-3FE1-4D6A-A1CB-F6F184C6A0BD}" type="slidenum">
              <a:rPr lang="en-GB" sz="1814" smtClean="0">
                <a:solidFill>
                  <a:prstClr val="black"/>
                </a:solidFill>
              </a:rPr>
              <a:pPr defTabSz="451363"/>
              <a:t>‹#›</a:t>
            </a:fld>
            <a:endParaRPr lang="en-GB" sz="1814">
              <a:solidFill>
                <a:prstClr val="black"/>
              </a:solidFill>
            </a:endParaRPr>
          </a:p>
        </p:txBody>
      </p:sp>
    </p:spTree>
    <p:extLst>
      <p:ext uri="{BB962C8B-B14F-4D97-AF65-F5344CB8AC3E}">
        <p14:creationId xmlns:p14="http://schemas.microsoft.com/office/powerpoint/2010/main" val="2662774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E48DC178-4BCB-8F4F-9939-EBAE4582662D}"/>
              </a:ext>
            </a:extLst>
          </p:cNvPr>
          <p:cNvPicPr>
            <a:picLocks noChangeAspect="1"/>
          </p:cNvPicPr>
          <p:nvPr userDrawn="1"/>
        </p:nvPicPr>
        <p:blipFill>
          <a:blip r:embed="rId2"/>
          <a:stretch>
            <a:fillRect/>
          </a:stretch>
        </p:blipFill>
        <p:spPr>
          <a:xfrm>
            <a:off x="517526" y="4892507"/>
            <a:ext cx="2325066" cy="662116"/>
          </a:xfrm>
          <a:prstGeom prst="rect">
            <a:avLst/>
          </a:prstGeom>
        </p:spPr>
      </p:pic>
      <p:pic>
        <p:nvPicPr>
          <p:cNvPr id="16" name="Picture 15">
            <a:extLst>
              <a:ext uri="{FF2B5EF4-FFF2-40B4-BE49-F238E27FC236}">
                <a16:creationId xmlns:a16="http://schemas.microsoft.com/office/drawing/2014/main" id="{FD68F619-448B-9544-B504-DA8AD688D860}"/>
              </a:ext>
            </a:extLst>
          </p:cNvPr>
          <p:cNvPicPr>
            <a:picLocks noChangeAspect="1"/>
          </p:cNvPicPr>
          <p:nvPr userDrawn="1"/>
        </p:nvPicPr>
        <p:blipFill>
          <a:blip r:embed="rId3"/>
          <a:stretch>
            <a:fillRect/>
          </a:stretch>
        </p:blipFill>
        <p:spPr>
          <a:xfrm>
            <a:off x="579438" y="5757433"/>
            <a:ext cx="1187792" cy="361502"/>
          </a:xfrm>
          <a:prstGeom prst="rect">
            <a:avLst/>
          </a:prstGeom>
        </p:spPr>
      </p:pic>
      <p:pic>
        <p:nvPicPr>
          <p:cNvPr id="17" name="Picture 16">
            <a:extLst>
              <a:ext uri="{FF2B5EF4-FFF2-40B4-BE49-F238E27FC236}">
                <a16:creationId xmlns:a16="http://schemas.microsoft.com/office/drawing/2014/main" id="{D4C42123-B9C5-8947-BD56-A68006BBFC1F}"/>
              </a:ext>
            </a:extLst>
          </p:cNvPr>
          <p:cNvPicPr>
            <a:picLocks noChangeAspect="1"/>
          </p:cNvPicPr>
          <p:nvPr userDrawn="1"/>
        </p:nvPicPr>
        <p:blipFill>
          <a:blip r:embed="rId4"/>
          <a:stretch>
            <a:fillRect/>
          </a:stretch>
        </p:blipFill>
        <p:spPr>
          <a:xfrm>
            <a:off x="425450" y="141516"/>
            <a:ext cx="969974" cy="587449"/>
          </a:xfrm>
          <a:prstGeom prst="rect">
            <a:avLst/>
          </a:prstGeom>
        </p:spPr>
      </p:pic>
      <p:pic>
        <p:nvPicPr>
          <p:cNvPr id="19" name="Picture 18">
            <a:extLst>
              <a:ext uri="{FF2B5EF4-FFF2-40B4-BE49-F238E27FC236}">
                <a16:creationId xmlns:a16="http://schemas.microsoft.com/office/drawing/2014/main" id="{091399F4-886B-D34A-B6C7-74E5C2C3906A}"/>
              </a:ext>
            </a:extLst>
          </p:cNvPr>
          <p:cNvPicPr>
            <a:picLocks noChangeAspect="1"/>
          </p:cNvPicPr>
          <p:nvPr userDrawn="1"/>
        </p:nvPicPr>
        <p:blipFill rotWithShape="1">
          <a:blip r:embed="rId5"/>
          <a:srcRect t="21868" r="22459"/>
          <a:stretch/>
        </p:blipFill>
        <p:spPr>
          <a:xfrm>
            <a:off x="7951303" y="0"/>
            <a:ext cx="4240697" cy="4273029"/>
          </a:xfrm>
          <a:prstGeom prst="rect">
            <a:avLst/>
          </a:prstGeom>
        </p:spPr>
      </p:pic>
      <p:sp>
        <p:nvSpPr>
          <p:cNvPr id="21" name="Rectangle 20">
            <a:extLst>
              <a:ext uri="{FF2B5EF4-FFF2-40B4-BE49-F238E27FC236}">
                <a16:creationId xmlns:a16="http://schemas.microsoft.com/office/drawing/2014/main" id="{34226E77-28B5-AF44-AA1D-E100B64C6944}"/>
              </a:ext>
            </a:extLst>
          </p:cNvPr>
          <p:cNvSpPr/>
          <p:nvPr userDrawn="1"/>
        </p:nvSpPr>
        <p:spPr>
          <a:xfrm>
            <a:off x="0" y="6365568"/>
            <a:ext cx="12192000" cy="50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itle 1">
            <a:extLst>
              <a:ext uri="{FF2B5EF4-FFF2-40B4-BE49-F238E27FC236}">
                <a16:creationId xmlns:a16="http://schemas.microsoft.com/office/drawing/2014/main" id="{585F63EC-2DFA-104C-9577-9AA4939DC3BD}"/>
              </a:ext>
            </a:extLst>
          </p:cNvPr>
          <p:cNvSpPr>
            <a:spLocks noGrp="1"/>
          </p:cNvSpPr>
          <p:nvPr>
            <p:ph type="ctrTitle" hasCustomPrompt="1"/>
          </p:nvPr>
        </p:nvSpPr>
        <p:spPr>
          <a:xfrm>
            <a:off x="518400" y="2193235"/>
            <a:ext cx="4384904" cy="2431774"/>
          </a:xfrm>
          <a:prstGeom prst="rect">
            <a:avLst/>
          </a:prstGeom>
        </p:spPr>
        <p:txBody>
          <a:bodyPr lIns="0" tIns="0" rIns="0" bIns="0" anchor="t"/>
          <a:lstStyle>
            <a:lvl1pPr algn="l">
              <a:defRPr sz="4700" b="0" i="0" cap="all" baseline="0">
                <a:solidFill>
                  <a:srgbClr val="005976"/>
                </a:solidFill>
                <a:latin typeface="Arial Regular"/>
              </a:defRPr>
            </a:lvl1pPr>
          </a:lstStyle>
          <a:p>
            <a:r>
              <a:rPr lang="en-US" dirty="0"/>
              <a:t>10 YEARS</a:t>
            </a:r>
            <a:br>
              <a:rPr lang="en-US" dirty="0"/>
            </a:br>
            <a:r>
              <a:rPr lang="en-US" dirty="0"/>
              <a:t>OF LIGHTING</a:t>
            </a:r>
            <a:br>
              <a:rPr lang="en-US" dirty="0"/>
            </a:br>
            <a:r>
              <a:rPr lang="en-US" dirty="0"/>
              <a:t>THE WAY</a:t>
            </a:r>
          </a:p>
        </p:txBody>
      </p:sp>
    </p:spTree>
    <p:extLst>
      <p:ext uri="{BB962C8B-B14F-4D97-AF65-F5344CB8AC3E}">
        <p14:creationId xmlns:p14="http://schemas.microsoft.com/office/powerpoint/2010/main" val="1082174518"/>
      </p:ext>
    </p:extLst>
  </p:cSld>
  <p:clrMapOvr>
    <a:masterClrMapping/>
  </p:clrMapOvr>
  <p:extLst mod="1">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sp>
        <p:nvSpPr>
          <p:cNvPr id="5" name="Segnaposto testo 11"/>
          <p:cNvSpPr>
            <a:spLocks noGrp="1"/>
          </p:cNvSpPr>
          <p:nvPr>
            <p:ph type="body" sz="quarter" idx="10" hasCustomPrompt="1"/>
          </p:nvPr>
        </p:nvSpPr>
        <p:spPr>
          <a:xfrm>
            <a:off x="1576287" y="2889962"/>
            <a:ext cx="9039427" cy="1573417"/>
          </a:xfrm>
          <a:prstGeom prst="rect">
            <a:avLst/>
          </a:prstGeom>
          <a:solidFill>
            <a:srgbClr val="006B8B"/>
          </a:solidFill>
        </p:spPr>
        <p:txBody>
          <a:bodyPr vert="horz" lIns="360000" tIns="360000" rIns="360000" bIns="360000" anchor="ctr" anchorCtr="0">
            <a:spAutoFit/>
          </a:bodyPr>
          <a:lstStyle>
            <a:lvl1pPr marL="0" indent="0" algn="ctr">
              <a:lnSpc>
                <a:spcPts val="3264"/>
              </a:lnSpc>
              <a:buNone/>
              <a:defRPr spc="0" baseline="0">
                <a:latin typeface="Arial"/>
                <a:cs typeface="Arial"/>
              </a:defRPr>
            </a:lvl1pPr>
            <a:lvl2pPr>
              <a:buNone/>
              <a:defRPr/>
            </a:lvl2pPr>
            <a:lvl3pPr>
              <a:buNone/>
              <a:defRPr/>
            </a:lvl3pPr>
            <a:lvl4pPr>
              <a:buNone/>
              <a:defRPr/>
            </a:lvl4pPr>
            <a:lvl5pPr>
              <a:buNone/>
              <a:defRPr/>
            </a:lvl5pPr>
          </a:lstStyle>
          <a:p>
            <a:pPr lvl="0"/>
            <a:r>
              <a:rPr lang="it-IT" dirty="0"/>
              <a:t>Divider chart. Please center the box vertically-horizontally after editing.</a:t>
            </a:r>
          </a:p>
        </p:txBody>
      </p:sp>
    </p:spTree>
    <p:extLst>
      <p:ext uri="{BB962C8B-B14F-4D97-AF65-F5344CB8AC3E}">
        <p14:creationId xmlns:p14="http://schemas.microsoft.com/office/powerpoint/2010/main" val="9765718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6104366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itel og indholdsobjek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31371" y="460376"/>
            <a:ext cx="11521280" cy="520353"/>
          </a:xfrm>
        </p:spPr>
        <p:txBody>
          <a:bodyPr/>
          <a:lstStyle>
            <a:lvl1pPr>
              <a:defRPr b="1">
                <a:latin typeface="Times New Roman" pitchFamily="18" charset="0"/>
                <a:cs typeface="Times New Roman" pitchFamily="18" charset="0"/>
              </a:defRPr>
            </a:lvl1pPr>
          </a:lstStyle>
          <a:p>
            <a:r>
              <a:rPr lang="da-DK" dirty="0"/>
              <a:t> Klik for at redigere i master</a:t>
            </a:r>
          </a:p>
        </p:txBody>
      </p:sp>
      <p:sp>
        <p:nvSpPr>
          <p:cNvPr id="3" name="Pladsholder til indhold 2"/>
          <p:cNvSpPr>
            <a:spLocks noGrp="1"/>
          </p:cNvSpPr>
          <p:nvPr>
            <p:ph idx="1" hasCustomPrompt="1"/>
          </p:nvPr>
        </p:nvSpPr>
        <p:spPr>
          <a:xfrm>
            <a:off x="431371" y="1124745"/>
            <a:ext cx="11521280" cy="5472608"/>
          </a:xfrm>
        </p:spPr>
        <p:txBody>
          <a:bodyPr/>
          <a:lstStyle>
            <a:lvl1pPr>
              <a:defRPr>
                <a:latin typeface="Times New Roman" pitchFamily="18" charset="0"/>
                <a:cs typeface="Times New Roman" pitchFamily="18" charset="0"/>
              </a:defRPr>
            </a:lvl1pPr>
            <a:lvl2pPr>
              <a:defRPr>
                <a:latin typeface="Times New Roman" pitchFamily="18" charset="0"/>
                <a:cs typeface="Times New Roman" pitchFamily="18" charset="0"/>
              </a:defRPr>
            </a:lvl2pPr>
            <a:lvl3pPr>
              <a:defRPr>
                <a:latin typeface="Times New Roman" pitchFamily="18" charset="0"/>
                <a:cs typeface="Times New Roman" pitchFamily="18" charset="0"/>
              </a:defRPr>
            </a:lvl3pPr>
            <a:lvl4pPr>
              <a:defRPr>
                <a:latin typeface="Times New Roman" pitchFamily="18" charset="0"/>
                <a:cs typeface="Times New Roman" pitchFamily="18" charset="0"/>
              </a:defRPr>
            </a:lvl4pPr>
            <a:lvl5pPr>
              <a:defRPr>
                <a:latin typeface="Times New Roman" pitchFamily="18" charset="0"/>
                <a:cs typeface="Times New Roman" pitchFamily="18" charset="0"/>
              </a:defRPr>
            </a:lvl5pPr>
          </a:lstStyle>
          <a:p>
            <a:pPr lvl="0"/>
            <a:r>
              <a:rPr lang="da-DK" dirty="0"/>
              <a:t> Klik for at redigere i master</a:t>
            </a:r>
          </a:p>
          <a:p>
            <a:pPr lvl="1"/>
            <a:r>
              <a:rPr lang="da-DK" dirty="0"/>
              <a:t>Andet niveau</a:t>
            </a:r>
          </a:p>
          <a:p>
            <a:pPr lvl="2"/>
            <a:r>
              <a:rPr lang="da-DK" dirty="0"/>
              <a:t>Tredje niveau</a:t>
            </a:r>
          </a:p>
          <a:p>
            <a:pPr lvl="3"/>
            <a:r>
              <a:rPr lang="da-DK" dirty="0"/>
              <a:t>Fjerde niveau</a:t>
            </a:r>
          </a:p>
          <a:p>
            <a:pPr lvl="4"/>
            <a:r>
              <a:rPr lang="da-DK" dirty="0"/>
              <a:t>Femte niveau</a:t>
            </a:r>
          </a:p>
        </p:txBody>
      </p:sp>
      <p:sp>
        <p:nvSpPr>
          <p:cNvPr id="4" name="Rectangle 31"/>
          <p:cNvSpPr>
            <a:spLocks noGrp="1" noChangeArrowheads="1"/>
          </p:cNvSpPr>
          <p:nvPr>
            <p:ph type="ftr" sz="quarter" idx="10"/>
          </p:nvPr>
        </p:nvSpPr>
        <p:spPr>
          <a:ln/>
        </p:spPr>
        <p:txBody>
          <a:bodyPr/>
          <a:lstStyle>
            <a:lvl1pPr>
              <a:defRPr/>
            </a:lvl1pPr>
          </a:lstStyle>
          <a:p>
            <a:pPr>
              <a:defRPr/>
            </a:pPr>
            <a:endParaRPr lang="en-GB"/>
          </a:p>
        </p:txBody>
      </p:sp>
      <p:sp>
        <p:nvSpPr>
          <p:cNvPr id="5" name="TextBox 4"/>
          <p:cNvSpPr txBox="1"/>
          <p:nvPr userDrawn="1"/>
        </p:nvSpPr>
        <p:spPr>
          <a:xfrm>
            <a:off x="9168341" y="-7878"/>
            <a:ext cx="2993563" cy="276999"/>
          </a:xfrm>
          <a:prstGeom prst="rect">
            <a:avLst/>
          </a:prstGeom>
          <a:noFill/>
        </p:spPr>
        <p:txBody>
          <a:bodyPr wrap="square" rtlCol="0" anchor="ctr">
            <a:spAutoFit/>
          </a:bodyPr>
          <a:lstStyle/>
          <a:p>
            <a:pPr algn="r"/>
            <a:r>
              <a:rPr lang="da-DK" sz="1200" b="0" cap="all" baseline="0" dirty="0">
                <a:solidFill>
                  <a:schemeClr val="bg1"/>
                </a:solidFill>
                <a:latin typeface="Calibri" pitchFamily="34" charset="0"/>
              </a:rPr>
              <a:t>Department of </a:t>
            </a:r>
            <a:r>
              <a:rPr lang="da-DK" sz="1200" b="0" cap="all" baseline="0" dirty="0" err="1">
                <a:solidFill>
                  <a:schemeClr val="bg1"/>
                </a:solidFill>
                <a:latin typeface="Calibri" pitchFamily="34" charset="0"/>
              </a:rPr>
              <a:t>Pharmacy</a:t>
            </a:r>
            <a:endParaRPr lang="en-GB" sz="1200" b="0" cap="all" baseline="0" dirty="0">
              <a:solidFill>
                <a:schemeClr val="bg1"/>
              </a:solidFill>
              <a:latin typeface="Calibri" pitchFamily="34" charset="0"/>
            </a:endParaRPr>
          </a:p>
        </p:txBody>
      </p:sp>
    </p:spTree>
    <p:extLst>
      <p:ext uri="{BB962C8B-B14F-4D97-AF65-F5344CB8AC3E}">
        <p14:creationId xmlns:p14="http://schemas.microsoft.com/office/powerpoint/2010/main" val="26985227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5" name="Segnaposto testo 11"/>
          <p:cNvSpPr>
            <a:spLocks noGrp="1"/>
          </p:cNvSpPr>
          <p:nvPr>
            <p:ph type="body" sz="quarter" idx="10" hasCustomPrompt="1"/>
          </p:nvPr>
        </p:nvSpPr>
        <p:spPr>
          <a:xfrm>
            <a:off x="2945393" y="3141551"/>
            <a:ext cx="6277069" cy="1173628"/>
          </a:xfrm>
          <a:prstGeom prst="rect">
            <a:avLst/>
          </a:prstGeom>
          <a:solidFill>
            <a:srgbClr val="006B8B"/>
          </a:solidFill>
        </p:spPr>
        <p:txBody>
          <a:bodyPr vert="horz" wrap="square" lIns="360000" tIns="360000" rIns="360000" bIns="360000">
            <a:spAutoFit/>
          </a:bodyPr>
          <a:lstStyle>
            <a:lvl1pPr marL="0" indent="0" algn="ctr">
              <a:buNone/>
              <a:defRPr baseline="0">
                <a:latin typeface="Arial"/>
                <a:cs typeface="Arial"/>
              </a:defRPr>
            </a:lvl1pPr>
            <a:lvl2pPr>
              <a:buNone/>
              <a:defRPr/>
            </a:lvl2pPr>
            <a:lvl3pPr>
              <a:buNone/>
              <a:defRPr/>
            </a:lvl3pPr>
            <a:lvl4pPr>
              <a:buNone/>
              <a:defRPr/>
            </a:lvl4pPr>
            <a:lvl5pPr>
              <a:buNone/>
              <a:defRPr/>
            </a:lvl5pPr>
          </a:lstStyle>
          <a:p>
            <a:pPr lvl="0"/>
            <a:r>
              <a:rPr lang="it-IT" dirty="0"/>
              <a:t>Thank you</a:t>
            </a:r>
          </a:p>
        </p:txBody>
      </p:sp>
      <p:sp>
        <p:nvSpPr>
          <p:cNvPr id="6" name="Segnaposto testo 13"/>
          <p:cNvSpPr>
            <a:spLocks noGrp="1"/>
          </p:cNvSpPr>
          <p:nvPr>
            <p:ph type="body" sz="quarter" idx="11" hasCustomPrompt="1"/>
          </p:nvPr>
        </p:nvSpPr>
        <p:spPr>
          <a:xfrm>
            <a:off x="2945392" y="4410911"/>
            <a:ext cx="6277069" cy="809367"/>
          </a:xfrm>
          <a:prstGeom prst="rect">
            <a:avLst/>
          </a:prstGeom>
        </p:spPr>
        <p:txBody>
          <a:bodyPr vert="horz" wrap="square" lIns="0" tIns="0" rIns="0" bIns="0">
            <a:spAutoFit/>
          </a:bodyPr>
          <a:lstStyle>
            <a:lvl1pPr algn="ctr">
              <a:lnSpc>
                <a:spcPts val="1814"/>
              </a:lnSpc>
              <a:buNone/>
              <a:defRPr sz="1814" b="0">
                <a:solidFill>
                  <a:srgbClr val="006B8B"/>
                </a:solidFill>
                <a:latin typeface="Arial"/>
                <a:cs typeface="Arial"/>
              </a:defRPr>
            </a:lvl1pPr>
            <a:lvl2pPr>
              <a:defRPr sz="1814"/>
            </a:lvl2pPr>
            <a:lvl3pPr>
              <a:defRPr sz="1814"/>
            </a:lvl3pPr>
            <a:lvl4pPr>
              <a:defRPr sz="1814"/>
            </a:lvl4pPr>
            <a:lvl5pPr>
              <a:defRPr sz="1814"/>
            </a:lvl5pPr>
          </a:lstStyle>
          <a:p>
            <a:pPr lvl="0"/>
            <a:r>
              <a:rPr lang="it-IT" dirty="0"/>
              <a:t>Presenter’s name and surname </a:t>
            </a:r>
          </a:p>
          <a:p>
            <a:pPr lvl="0"/>
            <a:r>
              <a:rPr lang="it-IT" dirty="0"/>
              <a:t>Presenter’s title</a:t>
            </a:r>
          </a:p>
          <a:p>
            <a:pPr lvl="0"/>
            <a:r>
              <a:rPr lang="it-IT" dirty="0"/>
              <a:t>Presenter’s e-mail address</a:t>
            </a:r>
          </a:p>
        </p:txBody>
      </p:sp>
      <p:sp>
        <p:nvSpPr>
          <p:cNvPr id="9" name="CasellaDiTesto 8"/>
          <p:cNvSpPr txBox="1"/>
          <p:nvPr userDrawn="1"/>
        </p:nvSpPr>
        <p:spPr>
          <a:xfrm>
            <a:off x="2955050" y="6027034"/>
            <a:ext cx="6277069" cy="650691"/>
          </a:xfrm>
          <a:prstGeom prst="rect">
            <a:avLst/>
          </a:prstGeom>
          <a:noFill/>
        </p:spPr>
        <p:txBody>
          <a:bodyPr wrap="square" rtlCol="0">
            <a:spAutoFit/>
          </a:bodyPr>
          <a:lstStyle/>
          <a:p>
            <a:pPr lvl="0" algn="ctr"/>
            <a:r>
              <a:rPr lang="it-IT" sz="1814" dirty="0">
                <a:solidFill>
                  <a:srgbClr val="006B8B"/>
                </a:solidFill>
              </a:rPr>
              <a:t>www.imi.europa.eu</a:t>
            </a:r>
          </a:p>
          <a:p>
            <a:pPr lvl="0" algn="ctr"/>
            <a:r>
              <a:rPr lang="it-IT" sz="1814" dirty="0">
                <a:solidFill>
                  <a:srgbClr val="006B8B"/>
                </a:solidFill>
              </a:rPr>
              <a:t>	@IMI_JU</a:t>
            </a:r>
          </a:p>
        </p:txBody>
      </p:sp>
      <p:pic>
        <p:nvPicPr>
          <p:cNvPr id="2" name="Picture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325896" y="6371233"/>
            <a:ext cx="364761" cy="235752"/>
          </a:xfrm>
          <a:prstGeom prst="rect">
            <a:avLst/>
          </a:prstGeom>
        </p:spPr>
      </p:pic>
    </p:spTree>
    <p:extLst>
      <p:ext uri="{BB962C8B-B14F-4D97-AF65-F5344CB8AC3E}">
        <p14:creationId xmlns:p14="http://schemas.microsoft.com/office/powerpoint/2010/main" val="21424248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4" name="Titel 1"/>
          <p:cNvSpPr>
            <a:spLocks noGrp="1"/>
          </p:cNvSpPr>
          <p:nvPr>
            <p:ph type="title"/>
          </p:nvPr>
        </p:nvSpPr>
        <p:spPr>
          <a:xfrm>
            <a:off x="720000" y="540000"/>
            <a:ext cx="9120000" cy="1066800"/>
          </a:xfrm>
          <a:prstGeom prst="rect">
            <a:avLst/>
          </a:prstGeom>
        </p:spPr>
        <p:txBody>
          <a:bodyPr/>
          <a:lstStyle>
            <a:lvl1pPr>
              <a:defRPr sz="2800" b="1">
                <a:solidFill>
                  <a:srgbClr val="00919B"/>
                </a:solidFill>
                <a:latin typeface="Helvetica"/>
                <a:cs typeface="Helvetica"/>
              </a:defRPr>
            </a:lvl1pPr>
          </a:lstStyle>
          <a:p>
            <a:r>
              <a:rPr lang="de-DE"/>
              <a:t>Titelmasterformat durch Klicken bearbeiten</a:t>
            </a:r>
            <a:endParaRPr lang="en-US" dirty="0"/>
          </a:p>
        </p:txBody>
      </p:sp>
    </p:spTree>
    <p:extLst>
      <p:ext uri="{BB962C8B-B14F-4D97-AF65-F5344CB8AC3E}">
        <p14:creationId xmlns:p14="http://schemas.microsoft.com/office/powerpoint/2010/main" val="32024803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Cove slide">
    <p:spTree>
      <p:nvGrpSpPr>
        <p:cNvPr id="1" name=""/>
        <p:cNvGrpSpPr/>
        <p:nvPr/>
      </p:nvGrpSpPr>
      <p:grpSpPr>
        <a:xfrm>
          <a:off x="0" y="0"/>
          <a:ext cx="0" cy="0"/>
          <a:chOff x="0" y="0"/>
          <a:chExt cx="0" cy="0"/>
        </a:xfrm>
      </p:grpSpPr>
      <p:sp>
        <p:nvSpPr>
          <p:cNvPr id="12" name="Segnaposto testo 11"/>
          <p:cNvSpPr>
            <a:spLocks noGrp="1"/>
          </p:cNvSpPr>
          <p:nvPr>
            <p:ph type="body" sz="quarter" idx="10" hasCustomPrompt="1"/>
          </p:nvPr>
        </p:nvSpPr>
        <p:spPr>
          <a:xfrm>
            <a:off x="1576287" y="2077750"/>
            <a:ext cx="9039427" cy="2757115"/>
          </a:xfrm>
          <a:prstGeom prst="rect">
            <a:avLst/>
          </a:prstGeom>
          <a:solidFill>
            <a:srgbClr val="006B8B"/>
          </a:solidFill>
        </p:spPr>
        <p:txBody>
          <a:bodyPr vert="horz" lIns="315612" tIns="315612" rIns="315612" bIns="315612" anchor="ctr" anchorCtr="0">
            <a:spAutoFit/>
          </a:bodyPr>
          <a:lstStyle>
            <a:lvl1pPr marL="0" indent="0" algn="l">
              <a:lnSpc>
                <a:spcPts val="3156"/>
              </a:lnSpc>
              <a:buNone/>
              <a:defRPr baseline="0">
                <a:latin typeface="Arial"/>
                <a:cs typeface="Arial"/>
              </a:defRPr>
            </a:lvl1pPr>
            <a:lvl2pPr>
              <a:buNone/>
              <a:defRPr/>
            </a:lvl2pPr>
            <a:lvl3pPr>
              <a:buNone/>
              <a:defRPr/>
            </a:lvl3pPr>
            <a:lvl4pPr>
              <a:buNone/>
              <a:defRPr/>
            </a:lvl4pPr>
            <a:lvl5pPr>
              <a:buNone/>
              <a:defRPr/>
            </a:lvl5pPr>
          </a:lstStyle>
          <a:p>
            <a:pPr lvl="0"/>
            <a:r>
              <a:rPr lang="it-IT" dirty="0"/>
              <a:t>Cover and title chart. Font is Arial bold, 32pt, paragraph line spacing is 32pt, left alignment, colour is white. </a:t>
            </a:r>
            <a:br>
              <a:rPr lang="it-IT" dirty="0"/>
            </a:br>
            <a:r>
              <a:rPr lang="it-IT" dirty="0"/>
              <a:t>Please center the box vertically and horizontally after editing.</a:t>
            </a:r>
          </a:p>
        </p:txBody>
      </p:sp>
      <p:sp>
        <p:nvSpPr>
          <p:cNvPr id="14" name="Segnaposto testo 13"/>
          <p:cNvSpPr>
            <a:spLocks noGrp="1"/>
          </p:cNvSpPr>
          <p:nvPr>
            <p:ph type="body" sz="quarter" idx="11" hasCustomPrompt="1"/>
          </p:nvPr>
        </p:nvSpPr>
        <p:spPr>
          <a:xfrm>
            <a:off x="1576287" y="5916536"/>
            <a:ext cx="9039427" cy="472906"/>
          </a:xfrm>
          <a:prstGeom prst="rect">
            <a:avLst/>
          </a:prstGeom>
        </p:spPr>
        <p:txBody>
          <a:bodyPr vert="horz" wrap="square" lIns="0" tIns="0" rIns="0" bIns="0">
            <a:spAutoFit/>
          </a:bodyPr>
          <a:lstStyle>
            <a:lvl1pPr algn="r">
              <a:lnSpc>
                <a:spcPts val="1753"/>
              </a:lnSpc>
              <a:buNone/>
              <a:defRPr sz="1800" b="0">
                <a:solidFill>
                  <a:srgbClr val="006B8B"/>
                </a:solidFill>
                <a:latin typeface="Arial"/>
                <a:cs typeface="Arial"/>
              </a:defRPr>
            </a:lvl1pPr>
            <a:lvl2pPr>
              <a:defRPr sz="1800"/>
            </a:lvl2pPr>
            <a:lvl3pPr>
              <a:defRPr sz="1800"/>
            </a:lvl3pPr>
            <a:lvl4pPr>
              <a:defRPr sz="1800"/>
            </a:lvl4pPr>
            <a:lvl5pPr>
              <a:defRPr sz="1800"/>
            </a:lvl5pPr>
          </a:lstStyle>
          <a:p>
            <a:pPr lvl="0"/>
            <a:r>
              <a:rPr lang="it-IT"/>
              <a:t>Presenters Name Surname</a:t>
            </a:r>
            <a:br>
              <a:rPr lang="it-IT"/>
            </a:br>
            <a:r>
              <a:rPr lang="it-IT"/>
              <a:t>dd.mm.yyyy • Place</a:t>
            </a:r>
          </a:p>
        </p:txBody>
      </p:sp>
    </p:spTree>
    <p:extLst>
      <p:ext uri="{BB962C8B-B14F-4D97-AF65-F5344CB8AC3E}">
        <p14:creationId xmlns:p14="http://schemas.microsoft.com/office/powerpoint/2010/main" val="6138175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Subtitle + Bullet list">
    <p:spTree>
      <p:nvGrpSpPr>
        <p:cNvPr id="1" name=""/>
        <p:cNvGrpSpPr/>
        <p:nvPr/>
      </p:nvGrpSpPr>
      <p:grpSpPr>
        <a:xfrm>
          <a:off x="0" y="0"/>
          <a:ext cx="0" cy="0"/>
          <a:chOff x="0" y="0"/>
          <a:chExt cx="0" cy="0"/>
        </a:xfrm>
      </p:grpSpPr>
      <p:sp>
        <p:nvSpPr>
          <p:cNvPr id="2" name="Titolo 1"/>
          <p:cNvSpPr>
            <a:spLocks noGrp="1"/>
          </p:cNvSpPr>
          <p:nvPr>
            <p:ph type="ctrTitle" hasCustomPrompt="1"/>
          </p:nvPr>
        </p:nvSpPr>
        <p:spPr>
          <a:xfrm>
            <a:off x="755098" y="473627"/>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a:t>Title. Font: Arial bold 36pt, paragraph line spacing is 36pt, left alignment. </a:t>
            </a:r>
          </a:p>
        </p:txBody>
      </p:sp>
      <p:sp>
        <p:nvSpPr>
          <p:cNvPr id="3" name="Sottotitolo 2"/>
          <p:cNvSpPr>
            <a:spLocks noGrp="1"/>
          </p:cNvSpPr>
          <p:nvPr>
            <p:ph type="subTitle" idx="1" hasCustomPrompt="1"/>
          </p:nvPr>
        </p:nvSpPr>
        <p:spPr>
          <a:xfrm>
            <a:off x="741515" y="1460322"/>
            <a:ext cx="10707158" cy="564257"/>
          </a:xfrm>
          <a:prstGeom prst="rect">
            <a:avLst/>
          </a:prstGeom>
        </p:spPr>
        <p:txBody>
          <a:bodyPr wrap="square" lIns="0" tIns="0" rIns="0" bIns="0">
            <a:spAutoFit/>
          </a:bodyPr>
          <a:lstStyle>
            <a:lvl1pPr marL="0" indent="0" algn="l">
              <a:lnSpc>
                <a:spcPts val="2176"/>
              </a:lnSpc>
              <a:buNone/>
              <a:defRPr sz="2176" i="1" baseline="0">
                <a:solidFill>
                  <a:srgbClr val="595959"/>
                </a:solidFill>
                <a:latin typeface="Arial"/>
                <a:cs typeface="Arial"/>
              </a:defRPr>
            </a:lvl1pPr>
            <a:lvl2pPr marL="414589" indent="0" algn="ctr">
              <a:buNone/>
              <a:defRPr>
                <a:solidFill>
                  <a:schemeClr val="tx1">
                    <a:tint val="75000"/>
                  </a:schemeClr>
                </a:solidFill>
              </a:defRPr>
            </a:lvl2pPr>
            <a:lvl3pPr marL="829178" indent="0" algn="ctr">
              <a:buNone/>
              <a:defRPr>
                <a:solidFill>
                  <a:schemeClr val="tx1">
                    <a:tint val="75000"/>
                  </a:schemeClr>
                </a:solidFill>
              </a:defRPr>
            </a:lvl3pPr>
            <a:lvl4pPr marL="1243767" indent="0" algn="ctr">
              <a:buNone/>
              <a:defRPr>
                <a:solidFill>
                  <a:schemeClr val="tx1">
                    <a:tint val="75000"/>
                  </a:schemeClr>
                </a:solidFill>
              </a:defRPr>
            </a:lvl4pPr>
            <a:lvl5pPr marL="1658356" indent="0" algn="ctr">
              <a:buNone/>
              <a:defRPr>
                <a:solidFill>
                  <a:schemeClr val="tx1">
                    <a:tint val="75000"/>
                  </a:schemeClr>
                </a:solidFill>
              </a:defRPr>
            </a:lvl5pPr>
            <a:lvl6pPr marL="2072945" indent="0" algn="ctr">
              <a:buNone/>
              <a:defRPr>
                <a:solidFill>
                  <a:schemeClr val="tx1">
                    <a:tint val="75000"/>
                  </a:schemeClr>
                </a:solidFill>
              </a:defRPr>
            </a:lvl6pPr>
            <a:lvl7pPr marL="2487534" indent="0" algn="ctr">
              <a:buNone/>
              <a:defRPr>
                <a:solidFill>
                  <a:schemeClr val="tx1">
                    <a:tint val="75000"/>
                  </a:schemeClr>
                </a:solidFill>
              </a:defRPr>
            </a:lvl7pPr>
            <a:lvl8pPr marL="2902123" indent="0" algn="ctr">
              <a:buNone/>
              <a:defRPr>
                <a:solidFill>
                  <a:schemeClr val="tx1">
                    <a:tint val="75000"/>
                  </a:schemeClr>
                </a:solidFill>
              </a:defRPr>
            </a:lvl8pPr>
            <a:lvl9pPr marL="3316712" indent="0" algn="ctr">
              <a:buNone/>
              <a:defRPr>
                <a:solidFill>
                  <a:schemeClr val="tx1">
                    <a:tint val="75000"/>
                  </a:schemeClr>
                </a:solidFill>
              </a:defRPr>
            </a:lvl9pPr>
          </a:lstStyle>
          <a:p>
            <a:r>
              <a:rPr lang="it-IT" sz="2176" i="1" kern="0" dirty="0">
                <a:latin typeface="Arial"/>
                <a:cs typeface="Arial"/>
              </a:rPr>
              <a:t>Subtitles goes here. Font is Arial regular and italic, 24pt, paragraph line spacing is 26pt, left side alignment. Text colour is dark grey.</a:t>
            </a:r>
            <a:endParaRPr lang="it-IT" dirty="0"/>
          </a:p>
        </p:txBody>
      </p:sp>
      <p:sp>
        <p:nvSpPr>
          <p:cNvPr id="6" name="Segnaposto testo 6"/>
          <p:cNvSpPr>
            <a:spLocks noGrp="1"/>
          </p:cNvSpPr>
          <p:nvPr>
            <p:ph type="body" sz="quarter" idx="12" hasCustomPrompt="1"/>
          </p:nvPr>
        </p:nvSpPr>
        <p:spPr>
          <a:xfrm>
            <a:off x="741515" y="2130132"/>
            <a:ext cx="10707158" cy="3433716"/>
          </a:xfrm>
          <a:prstGeom prst="rect">
            <a:avLst/>
          </a:prstGeom>
        </p:spPr>
        <p:txBody>
          <a:bodyPr vert="horz" lIns="0" tIns="0" rIns="0" bIns="0"/>
          <a:lstStyle>
            <a:lvl1pPr>
              <a:buClr>
                <a:srgbClr val="489F4C"/>
              </a:buClr>
              <a:buFont typeface="Wingdings" charset="2"/>
              <a:buChar char="§"/>
              <a:defRPr sz="2176"/>
            </a:lvl1pPr>
            <a:lvl2pPr>
              <a:buClr>
                <a:srgbClr val="489F4C"/>
              </a:buClr>
              <a:buFont typeface="Wingdings" charset="2"/>
              <a:buChar char="§"/>
              <a:defRPr sz="2176"/>
            </a:lvl2pPr>
            <a:lvl3pPr>
              <a:buClr>
                <a:srgbClr val="489F4C"/>
              </a:buClr>
              <a:buFont typeface="Wingdings" charset="2"/>
              <a:buChar char="§"/>
              <a:defRPr sz="2176"/>
            </a:lvl3pPr>
            <a:lvl4pPr>
              <a:buClr>
                <a:srgbClr val="489F4C"/>
              </a:buClr>
              <a:buFont typeface="Wingdings" charset="2"/>
              <a:buChar char="§"/>
              <a:defRPr sz="2176"/>
            </a:lvl4pPr>
            <a:lvl5pPr>
              <a:buClr>
                <a:srgbClr val="489F4C"/>
              </a:buClr>
              <a:buFont typeface="Wingdings" charset="2"/>
              <a:buChar char="§"/>
              <a:defRPr sz="2176"/>
            </a:lvl5pPr>
          </a:lstStyle>
          <a:p>
            <a:pPr lvl="0"/>
            <a:r>
              <a:rPr lang="it-IT" sz="2176" dirty="0">
                <a:latin typeface="+mn-lt"/>
                <a:cs typeface="Arial"/>
              </a:rPr>
              <a:t>bullet list of the chart. Font is Arial regular, bold and italic, 24pt;</a:t>
            </a:r>
            <a:endParaRPr lang="it-IT" dirty="0"/>
          </a:p>
          <a:p>
            <a:pPr lvl="1"/>
            <a:r>
              <a:rPr lang="it-IT" dirty="0"/>
              <a:t>second level</a:t>
            </a:r>
          </a:p>
          <a:p>
            <a:pPr lvl="2"/>
            <a:r>
              <a:rPr lang="it-IT" dirty="0"/>
              <a:t>third level</a:t>
            </a:r>
          </a:p>
          <a:p>
            <a:pPr lvl="3"/>
            <a:r>
              <a:rPr lang="it-IT" dirty="0"/>
              <a:t>fourth level</a:t>
            </a:r>
          </a:p>
          <a:p>
            <a:pPr lvl="4"/>
            <a:r>
              <a:rPr lang="it-IT" dirty="0"/>
              <a:t>fifth level</a:t>
            </a:r>
          </a:p>
        </p:txBody>
      </p:sp>
    </p:spTree>
    <p:extLst>
      <p:ext uri="{BB962C8B-B14F-4D97-AF65-F5344CB8AC3E}">
        <p14:creationId xmlns:p14="http://schemas.microsoft.com/office/powerpoint/2010/main" val="13834648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 Bullet list">
    <p:spTree>
      <p:nvGrpSpPr>
        <p:cNvPr id="1" name=""/>
        <p:cNvGrpSpPr/>
        <p:nvPr/>
      </p:nvGrpSpPr>
      <p:grpSpPr>
        <a:xfrm>
          <a:off x="0" y="0"/>
          <a:ext cx="0" cy="0"/>
          <a:chOff x="0" y="0"/>
          <a:chExt cx="0" cy="0"/>
        </a:xfrm>
      </p:grpSpPr>
      <p:sp>
        <p:nvSpPr>
          <p:cNvPr id="2" name="Titolo 1"/>
          <p:cNvSpPr>
            <a:spLocks noGrp="1"/>
          </p:cNvSpPr>
          <p:nvPr>
            <p:ph type="ctrTitle" hasCustomPrompt="1"/>
          </p:nvPr>
        </p:nvSpPr>
        <p:spPr>
          <a:xfrm>
            <a:off x="755098" y="473627"/>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a:t>Title. Font: Arial bold 36pt, paragraph line spacing is 36pt, left alignment. </a:t>
            </a:r>
          </a:p>
        </p:txBody>
      </p:sp>
      <p:sp>
        <p:nvSpPr>
          <p:cNvPr id="6" name="Segnaposto testo 6"/>
          <p:cNvSpPr>
            <a:spLocks noGrp="1"/>
          </p:cNvSpPr>
          <p:nvPr>
            <p:ph type="body" sz="quarter" idx="12" hasCustomPrompt="1"/>
          </p:nvPr>
        </p:nvSpPr>
        <p:spPr>
          <a:xfrm>
            <a:off x="741515" y="1458213"/>
            <a:ext cx="10707158" cy="4105637"/>
          </a:xfrm>
          <a:prstGeom prst="rect">
            <a:avLst/>
          </a:prstGeom>
        </p:spPr>
        <p:txBody>
          <a:bodyPr vert="horz" lIns="0" tIns="0" rIns="0" bIns="0"/>
          <a:lstStyle>
            <a:lvl1pPr>
              <a:buClr>
                <a:srgbClr val="489F4C"/>
              </a:buClr>
              <a:buFont typeface="Wingdings" charset="2"/>
              <a:buChar char="§"/>
              <a:defRPr sz="2176"/>
            </a:lvl1pPr>
            <a:lvl2pPr>
              <a:buClr>
                <a:srgbClr val="489F4C"/>
              </a:buClr>
              <a:buFont typeface="Wingdings" charset="2"/>
              <a:buChar char="§"/>
              <a:defRPr sz="2176"/>
            </a:lvl2pPr>
            <a:lvl3pPr>
              <a:buClr>
                <a:srgbClr val="489F4C"/>
              </a:buClr>
              <a:buFont typeface="Wingdings" charset="2"/>
              <a:buChar char="§"/>
              <a:defRPr sz="2176"/>
            </a:lvl3pPr>
            <a:lvl4pPr>
              <a:buClr>
                <a:srgbClr val="489F4C"/>
              </a:buClr>
              <a:buFont typeface="Wingdings" charset="2"/>
              <a:buChar char="§"/>
              <a:defRPr sz="2176"/>
            </a:lvl4pPr>
            <a:lvl5pPr>
              <a:buClr>
                <a:srgbClr val="489F4C"/>
              </a:buClr>
              <a:buFont typeface="Wingdings" charset="2"/>
              <a:buChar char="§"/>
              <a:defRPr sz="2176"/>
            </a:lvl5pPr>
          </a:lstStyle>
          <a:p>
            <a:pPr lvl="0"/>
            <a:r>
              <a:rPr lang="it-IT" sz="2176" dirty="0">
                <a:latin typeface="+mn-lt"/>
                <a:cs typeface="Arial"/>
              </a:rPr>
              <a:t>bullet list of the chart. Font is Arial regular, bold and italic, 24pt;</a:t>
            </a:r>
            <a:endParaRPr lang="it-IT" dirty="0"/>
          </a:p>
          <a:p>
            <a:pPr lvl="1"/>
            <a:r>
              <a:rPr lang="it-IT" dirty="0"/>
              <a:t>second level</a:t>
            </a:r>
          </a:p>
          <a:p>
            <a:pPr lvl="2"/>
            <a:r>
              <a:rPr lang="it-IT" dirty="0"/>
              <a:t>third level</a:t>
            </a:r>
          </a:p>
          <a:p>
            <a:pPr lvl="3"/>
            <a:r>
              <a:rPr lang="it-IT" dirty="0"/>
              <a:t>fourth level</a:t>
            </a:r>
          </a:p>
          <a:p>
            <a:pPr lvl="4"/>
            <a:r>
              <a:rPr lang="it-IT" dirty="0"/>
              <a:t>fifth level</a:t>
            </a:r>
          </a:p>
        </p:txBody>
      </p:sp>
    </p:spTree>
    <p:extLst>
      <p:ext uri="{BB962C8B-B14F-4D97-AF65-F5344CB8AC3E}">
        <p14:creationId xmlns:p14="http://schemas.microsoft.com/office/powerpoint/2010/main" val="3926255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 Subtitle + Text">
    <p:spTree>
      <p:nvGrpSpPr>
        <p:cNvPr id="1" name=""/>
        <p:cNvGrpSpPr/>
        <p:nvPr/>
      </p:nvGrpSpPr>
      <p:grpSpPr>
        <a:xfrm>
          <a:off x="0" y="0"/>
          <a:ext cx="0" cy="0"/>
          <a:chOff x="0" y="0"/>
          <a:chExt cx="0" cy="0"/>
        </a:xfrm>
      </p:grpSpPr>
      <p:sp>
        <p:nvSpPr>
          <p:cNvPr id="14" name="Segnaposto testo 13"/>
          <p:cNvSpPr>
            <a:spLocks noGrp="1"/>
          </p:cNvSpPr>
          <p:nvPr>
            <p:ph type="body" sz="quarter" idx="13" hasCustomPrompt="1"/>
          </p:nvPr>
        </p:nvSpPr>
        <p:spPr>
          <a:xfrm>
            <a:off x="755098" y="2130131"/>
            <a:ext cx="10707157" cy="3433717"/>
          </a:xfrm>
          <a:prstGeom prst="rect">
            <a:avLst/>
          </a:prstGeom>
        </p:spPr>
        <p:txBody>
          <a:bodyPr vert="horz" lIns="0" tIns="0" rIns="0" bIns="0"/>
          <a:lstStyle>
            <a:lvl1pPr marL="0" marR="0" indent="0" algn="l" defTabSz="414589" rtl="0" eaLnBrk="1" fontAlgn="auto" latinLnBrk="0" hangingPunct="1">
              <a:lnSpc>
                <a:spcPct val="100000"/>
              </a:lnSpc>
              <a:spcBef>
                <a:spcPct val="20000"/>
              </a:spcBef>
              <a:spcAft>
                <a:spcPts val="0"/>
              </a:spcAft>
              <a:buClrTx/>
              <a:buSzTx/>
              <a:buFont typeface="Arial"/>
              <a:buNone/>
              <a:tabLst/>
              <a:defRPr sz="2176"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marL="0" marR="0" lvl="0" indent="0" algn="l" defTabSz="414589" rtl="0" eaLnBrk="1" fontAlgn="auto" latinLnBrk="0" hangingPunct="1">
              <a:lnSpc>
                <a:spcPts val="2358"/>
              </a:lnSpc>
              <a:spcBef>
                <a:spcPct val="20000"/>
              </a:spcBef>
              <a:spcAft>
                <a:spcPts val="0"/>
              </a:spcAft>
              <a:buClrTx/>
              <a:buSzTx/>
              <a:buFont typeface="Arial"/>
              <a:buNone/>
              <a:tabLst/>
              <a:defRPr/>
            </a:pPr>
            <a:r>
              <a:rPr lang="it-IT" dirty="0"/>
              <a:t>Text of the chart. Font is Arial regular, bold and italic, 24pt, paragraph line spacing is 26pt, left side alignment. Text colour is black. Text of the chart. Font is Arial regular, bold and italic, 24pt, paragraph line spacing is 26pt, left side alignment. Text colour is black.</a:t>
            </a:r>
            <a:br>
              <a:rPr lang="it-IT" dirty="0"/>
            </a:br>
            <a:r>
              <a:rPr lang="it-IT" dirty="0"/>
              <a:t>Text of the chart. Font is Arial regular, bold and italic, 24pt, paragraph line spacing is 26pt, left side alignment. Text colour is black.</a:t>
            </a:r>
            <a:br>
              <a:rPr lang="it-IT" dirty="0"/>
            </a:br>
            <a:r>
              <a:rPr lang="it-IT" dirty="0"/>
              <a:t>Text of the chart. Font is Arial regular, bold and italic, 24pt, paragraph line spacing is 26pt, left side alignment. Text colour is black.</a:t>
            </a:r>
          </a:p>
          <a:p>
            <a:pPr marL="0" marR="0" lvl="0" indent="0" algn="l" defTabSz="414589" rtl="0" eaLnBrk="1" fontAlgn="auto" latinLnBrk="0" hangingPunct="1">
              <a:lnSpc>
                <a:spcPts val="2358"/>
              </a:lnSpc>
              <a:spcBef>
                <a:spcPct val="20000"/>
              </a:spcBef>
              <a:spcAft>
                <a:spcPts val="0"/>
              </a:spcAft>
              <a:buClrTx/>
              <a:buSzTx/>
              <a:buFont typeface="Arial"/>
              <a:buNone/>
              <a:tabLst/>
              <a:defRPr/>
            </a:pPr>
            <a:endParaRPr lang="it-IT" dirty="0"/>
          </a:p>
          <a:p>
            <a:pPr marL="0" marR="0" lvl="0" indent="0" algn="l" defTabSz="414589" rtl="0" eaLnBrk="1" fontAlgn="auto" latinLnBrk="0" hangingPunct="1">
              <a:lnSpc>
                <a:spcPts val="2358"/>
              </a:lnSpc>
              <a:spcBef>
                <a:spcPct val="20000"/>
              </a:spcBef>
              <a:spcAft>
                <a:spcPts val="0"/>
              </a:spcAft>
              <a:buClrTx/>
              <a:buSzTx/>
              <a:buFont typeface="Arial"/>
              <a:buNone/>
              <a:tabLst/>
              <a:defRPr/>
            </a:pPr>
            <a:endParaRPr lang="it-IT" dirty="0"/>
          </a:p>
          <a:p>
            <a:pPr lvl="0"/>
            <a:endParaRPr lang="it-IT" dirty="0"/>
          </a:p>
        </p:txBody>
      </p:sp>
      <p:sp>
        <p:nvSpPr>
          <p:cNvPr id="6" name="Titolo 1"/>
          <p:cNvSpPr>
            <a:spLocks noGrp="1"/>
          </p:cNvSpPr>
          <p:nvPr>
            <p:ph type="ctrTitle" hasCustomPrompt="1"/>
          </p:nvPr>
        </p:nvSpPr>
        <p:spPr>
          <a:xfrm>
            <a:off x="755098" y="473627"/>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a:t>Title. Font Arial bold 36pt, paragraph line spacing is 36pt, left alignment. </a:t>
            </a:r>
          </a:p>
        </p:txBody>
      </p:sp>
      <p:sp>
        <p:nvSpPr>
          <p:cNvPr id="7" name="Sottotitolo 2"/>
          <p:cNvSpPr>
            <a:spLocks noGrp="1"/>
          </p:cNvSpPr>
          <p:nvPr>
            <p:ph type="subTitle" idx="1" hasCustomPrompt="1"/>
          </p:nvPr>
        </p:nvSpPr>
        <p:spPr>
          <a:xfrm>
            <a:off x="755097" y="1474617"/>
            <a:ext cx="10707158" cy="564257"/>
          </a:xfrm>
          <a:prstGeom prst="rect">
            <a:avLst/>
          </a:prstGeom>
        </p:spPr>
        <p:txBody>
          <a:bodyPr wrap="square" lIns="0" tIns="0" rIns="0" bIns="0">
            <a:spAutoFit/>
          </a:bodyPr>
          <a:lstStyle>
            <a:lvl1pPr marL="0" indent="0" algn="l">
              <a:lnSpc>
                <a:spcPts val="2176"/>
              </a:lnSpc>
              <a:buNone/>
              <a:defRPr sz="2176" i="1" baseline="0">
                <a:solidFill>
                  <a:srgbClr val="595959"/>
                </a:solidFill>
                <a:latin typeface="Arial"/>
                <a:cs typeface="Arial"/>
              </a:defRPr>
            </a:lvl1pPr>
            <a:lvl2pPr marL="414589" indent="0" algn="ctr">
              <a:buNone/>
              <a:defRPr>
                <a:solidFill>
                  <a:schemeClr val="tx1">
                    <a:tint val="75000"/>
                  </a:schemeClr>
                </a:solidFill>
              </a:defRPr>
            </a:lvl2pPr>
            <a:lvl3pPr marL="829178" indent="0" algn="ctr">
              <a:buNone/>
              <a:defRPr>
                <a:solidFill>
                  <a:schemeClr val="tx1">
                    <a:tint val="75000"/>
                  </a:schemeClr>
                </a:solidFill>
              </a:defRPr>
            </a:lvl3pPr>
            <a:lvl4pPr marL="1243767" indent="0" algn="ctr">
              <a:buNone/>
              <a:defRPr>
                <a:solidFill>
                  <a:schemeClr val="tx1">
                    <a:tint val="75000"/>
                  </a:schemeClr>
                </a:solidFill>
              </a:defRPr>
            </a:lvl4pPr>
            <a:lvl5pPr marL="1658356" indent="0" algn="ctr">
              <a:buNone/>
              <a:defRPr>
                <a:solidFill>
                  <a:schemeClr val="tx1">
                    <a:tint val="75000"/>
                  </a:schemeClr>
                </a:solidFill>
              </a:defRPr>
            </a:lvl5pPr>
            <a:lvl6pPr marL="2072945" indent="0" algn="ctr">
              <a:buNone/>
              <a:defRPr>
                <a:solidFill>
                  <a:schemeClr val="tx1">
                    <a:tint val="75000"/>
                  </a:schemeClr>
                </a:solidFill>
              </a:defRPr>
            </a:lvl6pPr>
            <a:lvl7pPr marL="2487534" indent="0" algn="ctr">
              <a:buNone/>
              <a:defRPr>
                <a:solidFill>
                  <a:schemeClr val="tx1">
                    <a:tint val="75000"/>
                  </a:schemeClr>
                </a:solidFill>
              </a:defRPr>
            </a:lvl7pPr>
            <a:lvl8pPr marL="2902123" indent="0" algn="ctr">
              <a:buNone/>
              <a:defRPr>
                <a:solidFill>
                  <a:schemeClr val="tx1">
                    <a:tint val="75000"/>
                  </a:schemeClr>
                </a:solidFill>
              </a:defRPr>
            </a:lvl8pPr>
            <a:lvl9pPr marL="3316712" indent="0" algn="ctr">
              <a:buNone/>
              <a:defRPr>
                <a:solidFill>
                  <a:schemeClr val="tx1">
                    <a:tint val="75000"/>
                  </a:schemeClr>
                </a:solidFill>
              </a:defRPr>
            </a:lvl9pPr>
          </a:lstStyle>
          <a:p>
            <a:r>
              <a:rPr lang="it-IT" sz="2176" i="1" kern="0" dirty="0">
                <a:latin typeface="Arial"/>
                <a:cs typeface="Arial"/>
              </a:rPr>
              <a:t>Subtitles goes here. Font is Arial regular and italic, 24pt, paragraph line spacing is 26pt, left side alignment. Text colour is dark grey.</a:t>
            </a:r>
            <a:endParaRPr lang="it-IT" dirty="0"/>
          </a:p>
        </p:txBody>
      </p:sp>
    </p:spTree>
    <p:extLst>
      <p:ext uri="{BB962C8B-B14F-4D97-AF65-F5344CB8AC3E}">
        <p14:creationId xmlns:p14="http://schemas.microsoft.com/office/powerpoint/2010/main" val="5297075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 Text only">
    <p:spTree>
      <p:nvGrpSpPr>
        <p:cNvPr id="1" name=""/>
        <p:cNvGrpSpPr/>
        <p:nvPr/>
      </p:nvGrpSpPr>
      <p:grpSpPr>
        <a:xfrm>
          <a:off x="0" y="0"/>
          <a:ext cx="0" cy="0"/>
          <a:chOff x="0" y="0"/>
          <a:chExt cx="0" cy="0"/>
        </a:xfrm>
      </p:grpSpPr>
      <p:sp>
        <p:nvSpPr>
          <p:cNvPr id="6" name="Segnaposto testo 13"/>
          <p:cNvSpPr>
            <a:spLocks noGrp="1"/>
          </p:cNvSpPr>
          <p:nvPr>
            <p:ph type="body" sz="quarter" idx="13" hasCustomPrompt="1"/>
          </p:nvPr>
        </p:nvSpPr>
        <p:spPr>
          <a:xfrm>
            <a:off x="755098" y="1458213"/>
            <a:ext cx="10707157" cy="4105637"/>
          </a:xfrm>
          <a:prstGeom prst="rect">
            <a:avLst/>
          </a:prstGeom>
        </p:spPr>
        <p:txBody>
          <a:bodyPr vert="horz" lIns="0" tIns="0" rIns="0" bIns="0"/>
          <a:lstStyle>
            <a:lvl1pPr marL="0" indent="0">
              <a:lnSpc>
                <a:spcPts val="2358"/>
              </a:lnSpc>
              <a:spcBef>
                <a:spcPct val="0"/>
              </a:spcBef>
              <a:spcAft>
                <a:spcPts val="1088"/>
              </a:spcAft>
              <a:buNone/>
              <a:defRPr lang="it-IT" sz="2176" kern="0" baseline="0" smtClean="0">
                <a:latin typeface="Arial"/>
                <a:cs typeface="Arial"/>
              </a:defRPr>
            </a:lvl1pPr>
            <a:lvl2pPr>
              <a:defRPr>
                <a:latin typeface="Arial"/>
              </a:defRPr>
            </a:lvl2pPr>
            <a:lvl3pPr>
              <a:defRPr>
                <a:latin typeface="Arial"/>
              </a:defRPr>
            </a:lvl3pPr>
            <a:lvl4pPr>
              <a:defRPr>
                <a:latin typeface="Arial"/>
              </a:defRPr>
            </a:lvl4pPr>
            <a:lvl5pPr>
              <a:defRPr>
                <a:latin typeface="Arial"/>
              </a:defRPr>
            </a:lvl5pPr>
          </a:lstStyle>
          <a:p>
            <a:pPr>
              <a:lnSpc>
                <a:spcPts val="2600"/>
              </a:lnSpc>
              <a:spcBef>
                <a:spcPct val="0"/>
              </a:spcBef>
              <a:spcAft>
                <a:spcPts val="1200"/>
              </a:spcAft>
            </a:pPr>
            <a:r>
              <a:rPr lang="it-IT" dirty="0"/>
              <a:t>Full text chart. Font is Arial regular, bold and italic, 24pt, paragraph line spacing is 26pt, left side alignment. Text colour is black.</a:t>
            </a:r>
          </a:p>
          <a:p>
            <a:pPr>
              <a:lnSpc>
                <a:spcPts val="2600"/>
              </a:lnSpc>
              <a:spcBef>
                <a:spcPct val="0"/>
              </a:spcBef>
              <a:spcAft>
                <a:spcPts val="1200"/>
              </a:spcAft>
            </a:pPr>
            <a:r>
              <a:rPr lang="it-IT" sz="2176" kern="0" dirty="0">
                <a:latin typeface="Arial"/>
                <a:cs typeface="Arial"/>
              </a:rPr>
              <a:t>Lorem ipsum moles consequat, vel illum colore eu feugiat nulla facilisis at vero eros et accumsan et iusto odio dignissim qui blandit praesent luptatum zril.</a:t>
            </a:r>
          </a:p>
          <a:p>
            <a:pPr>
              <a:lnSpc>
                <a:spcPts val="2600"/>
              </a:lnSpc>
              <a:spcBef>
                <a:spcPct val="0"/>
              </a:spcBef>
              <a:spcAft>
                <a:spcPts val="1200"/>
              </a:spcAft>
            </a:pPr>
            <a:r>
              <a:rPr lang="it-IT" sz="2176" kern="0" dirty="0">
                <a:latin typeface="Arial"/>
                <a:cs typeface="Arial"/>
              </a:rPr>
              <a:t>Est facilisis at vero eros et accumsan et iusto. In velit esse mole consequat, vel illum colore eu feugiat nulla facilisis at vero eros et accumsan et iusto odio dignissim qui blandit praesent luptatum zril.</a:t>
            </a:r>
            <a:br>
              <a:rPr lang="it-IT" sz="2176" kern="0" dirty="0">
                <a:latin typeface="Arial"/>
                <a:cs typeface="Arial"/>
              </a:rPr>
            </a:br>
            <a:r>
              <a:rPr lang="it-IT" sz="2176" kern="0" dirty="0">
                <a:latin typeface="Arial"/>
                <a:cs typeface="Arial"/>
              </a:rPr>
              <a:t>A facilisis at vero eros et accumsan et iusto. </a:t>
            </a:r>
          </a:p>
          <a:p>
            <a:pPr>
              <a:lnSpc>
                <a:spcPts val="2600"/>
              </a:lnSpc>
              <a:spcBef>
                <a:spcPct val="0"/>
              </a:spcBef>
              <a:spcAft>
                <a:spcPts val="1200"/>
              </a:spcAft>
            </a:pPr>
            <a:r>
              <a:rPr lang="it-IT" sz="2176" kern="0" dirty="0">
                <a:latin typeface="Arial"/>
                <a:cs typeface="Arial"/>
              </a:rPr>
              <a:t>In velit esse mole consequat, vel illum colore eu feugiat nulla facilisis at vero eros et accumsan et iusto odio dignissim qui blandit praesent luptatum zril.</a:t>
            </a:r>
            <a:endParaRPr lang="it-IT" sz="2176" kern="0" dirty="0">
              <a:latin typeface="Arial"/>
              <a:ea typeface="+mj-ea"/>
              <a:cs typeface="Arial"/>
            </a:endParaRPr>
          </a:p>
          <a:p>
            <a:pPr>
              <a:lnSpc>
                <a:spcPts val="2600"/>
              </a:lnSpc>
              <a:spcBef>
                <a:spcPct val="0"/>
              </a:spcBef>
              <a:spcAft>
                <a:spcPts val="1200"/>
              </a:spcAft>
            </a:pPr>
            <a:endParaRPr lang="it-IT" sz="2176" kern="0" dirty="0">
              <a:latin typeface="Arial"/>
              <a:ea typeface="+mj-ea"/>
              <a:cs typeface="Arial"/>
            </a:endParaRPr>
          </a:p>
          <a:p>
            <a:pPr lvl="0"/>
            <a:endParaRPr lang="it-IT" dirty="0"/>
          </a:p>
        </p:txBody>
      </p:sp>
      <p:sp>
        <p:nvSpPr>
          <p:cNvPr id="5" name="Titolo 1"/>
          <p:cNvSpPr>
            <a:spLocks noGrp="1"/>
          </p:cNvSpPr>
          <p:nvPr>
            <p:ph type="ctrTitle" hasCustomPrompt="1"/>
          </p:nvPr>
        </p:nvSpPr>
        <p:spPr>
          <a:xfrm>
            <a:off x="755098" y="473627"/>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a:t>Title. Font Arial bold 36pt, paragraph line spacing is 36pt, left alignment. </a:t>
            </a:r>
          </a:p>
        </p:txBody>
      </p:sp>
    </p:spTree>
    <p:extLst>
      <p:ext uri="{BB962C8B-B14F-4D97-AF65-F5344CB8AC3E}">
        <p14:creationId xmlns:p14="http://schemas.microsoft.com/office/powerpoint/2010/main" val="33047813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Layout" Target="../slideLayouts/slideLayout18.xml"/><Relationship Id="rId18" Type="http://schemas.openxmlformats.org/officeDocument/2006/relationships/image" Target="../media/image5.png"/><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17" Type="http://schemas.openxmlformats.org/officeDocument/2006/relationships/theme" Target="../theme/theme2.xml"/><Relationship Id="rId2" Type="http://schemas.openxmlformats.org/officeDocument/2006/relationships/slideLayout" Target="../slideLayouts/slideLayout7.xml"/><Relationship Id="rId16" Type="http://schemas.openxmlformats.org/officeDocument/2006/relationships/slideLayout" Target="../slideLayouts/slideLayout21.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5" Type="http://schemas.openxmlformats.org/officeDocument/2006/relationships/slideLayout" Target="../slideLayouts/slideLayout20.xml"/><Relationship Id="rId10" Type="http://schemas.openxmlformats.org/officeDocument/2006/relationships/slideLayout" Target="../slideLayouts/slideLayout15.xml"/><Relationship Id="rId19" Type="http://schemas.openxmlformats.org/officeDocument/2006/relationships/image" Target="../media/image6.png"/><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Segnaposto data 3"/>
          <p:cNvSpPr>
            <a:spLocks noGrp="1"/>
          </p:cNvSpPr>
          <p:nvPr>
            <p:ph type="dt" sz="half" idx="2"/>
          </p:nvPr>
        </p:nvSpPr>
        <p:spPr>
          <a:xfrm>
            <a:off x="610234" y="6357038"/>
            <a:ext cx="2844739" cy="364206"/>
          </a:xfrm>
          <a:prstGeom prst="rect">
            <a:avLst/>
          </a:prstGeom>
        </p:spPr>
        <p:txBody>
          <a:bodyPr vert="horz" lIns="91440" tIns="45720" rIns="91440" bIns="45720" rtlCol="0" anchor="ctr"/>
          <a:lstStyle>
            <a:lvl1pPr algn="l">
              <a:defRPr sz="1088">
                <a:solidFill>
                  <a:schemeClr val="tx1">
                    <a:tint val="75000"/>
                  </a:schemeClr>
                </a:solidFill>
                <a:latin typeface="Arial"/>
              </a:defRPr>
            </a:lvl1pPr>
          </a:lstStyle>
          <a:p>
            <a:fld id="{6D1E0621-C218-3A4E-98E2-82A62AA6DC01}" type="datetimeFigureOut">
              <a:rPr lang="it-IT"/>
              <a:pPr/>
              <a:t>29/10/2018</a:t>
            </a:fld>
            <a:endParaRPr lang="it-IT"/>
          </a:p>
        </p:txBody>
      </p:sp>
      <p:sp>
        <p:nvSpPr>
          <p:cNvPr id="5" name="Segnaposto piè di pagina 4"/>
          <p:cNvSpPr>
            <a:spLocks noGrp="1"/>
          </p:cNvSpPr>
          <p:nvPr>
            <p:ph type="ftr" sz="quarter" idx="3"/>
          </p:nvPr>
        </p:nvSpPr>
        <p:spPr>
          <a:xfrm>
            <a:off x="4164801" y="6357038"/>
            <a:ext cx="3862400" cy="364206"/>
          </a:xfrm>
          <a:prstGeom prst="rect">
            <a:avLst/>
          </a:prstGeom>
        </p:spPr>
        <p:txBody>
          <a:bodyPr vert="horz" lIns="91440" tIns="45720" rIns="91440" bIns="45720" rtlCol="0" anchor="ctr"/>
          <a:lstStyle>
            <a:lvl1pPr algn="ctr">
              <a:defRPr sz="1088">
                <a:solidFill>
                  <a:schemeClr val="tx1">
                    <a:tint val="75000"/>
                  </a:schemeClr>
                </a:solidFill>
                <a:latin typeface="Arial"/>
              </a:defRPr>
            </a:lvl1pPr>
          </a:lstStyle>
          <a:p>
            <a:endParaRPr lang="it-IT"/>
          </a:p>
        </p:txBody>
      </p:sp>
      <p:pic>
        <p:nvPicPr>
          <p:cNvPr id="7" name="Immagine 6"/>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a:xfrm>
            <a:off x="-38691" y="2664125"/>
            <a:ext cx="12282098" cy="4209235"/>
          </a:xfrm>
          <a:prstGeom prst="rect">
            <a:avLst/>
          </a:prstGeom>
        </p:spPr>
      </p:pic>
      <p:sp>
        <p:nvSpPr>
          <p:cNvPr id="11" name="Sottotitolo 2"/>
          <p:cNvSpPr txBox="1">
            <a:spLocks/>
          </p:cNvSpPr>
          <p:nvPr/>
        </p:nvSpPr>
        <p:spPr>
          <a:xfrm>
            <a:off x="4879156" y="5778340"/>
            <a:ext cx="5736559" cy="853652"/>
          </a:xfrm>
          <a:prstGeom prst="rect">
            <a:avLst/>
          </a:prstGeom>
        </p:spPr>
        <p:txBody>
          <a:bodyPr lIns="0" tIns="0" rIns="0" bIns="0" anchor="t" anchorCtr="0"/>
          <a:lstStyle>
            <a:lvl1pPr marL="0" indent="0" algn="r">
              <a:buNone/>
              <a:defRPr sz="2000">
                <a:solidFill>
                  <a:srgbClr val="006B8B"/>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lgn="r"/>
            <a:endParaRPr lang="it-IT" sz="1814" b="1">
              <a:solidFill>
                <a:srgbClr val="006B8B"/>
              </a:solidFill>
              <a:latin typeface="Helvetica"/>
              <a:cs typeface="Helvetica"/>
            </a:endParaRPr>
          </a:p>
        </p:txBody>
      </p:sp>
      <p:pic>
        <p:nvPicPr>
          <p:cNvPr id="10" name="Immagine 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60067" y="807587"/>
            <a:ext cx="849164" cy="201086"/>
          </a:xfrm>
          <a:prstGeom prst="rect">
            <a:avLst/>
          </a:prstGeom>
        </p:spPr>
      </p:pic>
      <p:pic>
        <p:nvPicPr>
          <p:cNvPr id="12" name="Immagine 11"/>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407453" y="512256"/>
            <a:ext cx="3208262" cy="784066"/>
          </a:xfrm>
          <a:prstGeom prst="rect">
            <a:avLst/>
          </a:prstGeom>
        </p:spPr>
      </p:pic>
    </p:spTree>
    <p:extLst>
      <p:ext uri="{BB962C8B-B14F-4D97-AF65-F5344CB8AC3E}">
        <p14:creationId xmlns:p14="http://schemas.microsoft.com/office/powerpoint/2010/main" val="9712211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lgn="l" defTabSz="414589" rtl="0" eaLnBrk="1" latinLnBrk="0" hangingPunct="1">
        <a:spcBef>
          <a:spcPct val="0"/>
        </a:spcBef>
        <a:buNone/>
        <a:defRPr sz="3264" b="1" kern="1200">
          <a:solidFill>
            <a:schemeClr val="bg1"/>
          </a:solidFill>
          <a:latin typeface="Arial"/>
          <a:ea typeface="+mj-ea"/>
          <a:cs typeface="Arial"/>
        </a:defRPr>
      </a:lvl1pPr>
    </p:titleStyle>
    <p:bodyStyle>
      <a:lvl1pPr marL="310942" indent="-310942" algn="l" defTabSz="414589" rtl="0" eaLnBrk="1" latinLnBrk="0" hangingPunct="1">
        <a:spcBef>
          <a:spcPct val="20000"/>
        </a:spcBef>
        <a:buFont typeface="Arial"/>
        <a:buChar char="•"/>
        <a:defRPr kumimoji="0" lang="it-IT" sz="2902" b="1" i="0" u="none" strike="noStrike" kern="0" cap="none" spc="0" normalizeH="0" baseline="0" noProof="0" smtClean="0">
          <a:ln>
            <a:noFill/>
          </a:ln>
          <a:solidFill>
            <a:schemeClr val="bg1"/>
          </a:solidFill>
          <a:effectLst/>
          <a:uLnTx/>
          <a:uFillTx/>
          <a:latin typeface="Helvetica"/>
          <a:ea typeface="+mn-ea"/>
          <a:cs typeface="Helvetica"/>
        </a:defRPr>
      </a:lvl1pPr>
      <a:lvl2pPr marL="673707" indent="-259118" algn="l" defTabSz="414589" rtl="0" eaLnBrk="1" latinLnBrk="0" hangingPunct="1">
        <a:spcBef>
          <a:spcPct val="20000"/>
        </a:spcBef>
        <a:buFont typeface="Arial"/>
        <a:buChar char="–"/>
        <a:defRPr sz="2539" kern="1200">
          <a:solidFill>
            <a:schemeClr val="tx1"/>
          </a:solidFill>
          <a:latin typeface="+mn-lt"/>
          <a:ea typeface="+mn-ea"/>
          <a:cs typeface="+mn-cs"/>
        </a:defRPr>
      </a:lvl2pPr>
      <a:lvl3pPr marL="1036472" indent="-207294" algn="l" defTabSz="414589" rtl="0" eaLnBrk="1" latinLnBrk="0" hangingPunct="1">
        <a:spcBef>
          <a:spcPct val="20000"/>
        </a:spcBef>
        <a:buFont typeface="Arial"/>
        <a:buChar char="•"/>
        <a:defRPr sz="2176" kern="1200">
          <a:solidFill>
            <a:schemeClr val="tx1"/>
          </a:solidFill>
          <a:latin typeface="+mn-lt"/>
          <a:ea typeface="+mn-ea"/>
          <a:cs typeface="+mn-cs"/>
        </a:defRPr>
      </a:lvl3pPr>
      <a:lvl4pPr marL="1451061" indent="-207294" algn="l" defTabSz="414589" rtl="0" eaLnBrk="1" latinLnBrk="0" hangingPunct="1">
        <a:spcBef>
          <a:spcPct val="20000"/>
        </a:spcBef>
        <a:buFont typeface="Arial"/>
        <a:buChar char="–"/>
        <a:defRPr sz="1814" kern="1200">
          <a:solidFill>
            <a:schemeClr val="tx1"/>
          </a:solidFill>
          <a:latin typeface="+mn-lt"/>
          <a:ea typeface="+mn-ea"/>
          <a:cs typeface="+mn-cs"/>
        </a:defRPr>
      </a:lvl4pPr>
      <a:lvl5pPr marL="1865650" indent="-207294" algn="l" defTabSz="414589" rtl="0" eaLnBrk="1" latinLnBrk="0" hangingPunct="1">
        <a:spcBef>
          <a:spcPct val="20000"/>
        </a:spcBef>
        <a:buFont typeface="Arial"/>
        <a:buChar char="»"/>
        <a:defRPr sz="1814" kern="1200">
          <a:solidFill>
            <a:schemeClr val="tx1"/>
          </a:solidFill>
          <a:latin typeface="+mn-lt"/>
          <a:ea typeface="+mn-ea"/>
          <a:cs typeface="+mn-cs"/>
        </a:defRPr>
      </a:lvl5pPr>
      <a:lvl6pPr marL="2280239" indent="-207294" algn="l" defTabSz="414589" rtl="0" eaLnBrk="1" latinLnBrk="0" hangingPunct="1">
        <a:spcBef>
          <a:spcPct val="20000"/>
        </a:spcBef>
        <a:buFont typeface="Arial"/>
        <a:buChar char="•"/>
        <a:defRPr sz="1814" kern="1200">
          <a:solidFill>
            <a:schemeClr val="tx1"/>
          </a:solidFill>
          <a:latin typeface="+mn-lt"/>
          <a:ea typeface="+mn-ea"/>
          <a:cs typeface="+mn-cs"/>
        </a:defRPr>
      </a:lvl6pPr>
      <a:lvl7pPr marL="2694828" indent="-207294" algn="l" defTabSz="414589" rtl="0" eaLnBrk="1" latinLnBrk="0" hangingPunct="1">
        <a:spcBef>
          <a:spcPct val="20000"/>
        </a:spcBef>
        <a:buFont typeface="Arial"/>
        <a:buChar char="•"/>
        <a:defRPr sz="1814" kern="1200">
          <a:solidFill>
            <a:schemeClr val="tx1"/>
          </a:solidFill>
          <a:latin typeface="+mn-lt"/>
          <a:ea typeface="+mn-ea"/>
          <a:cs typeface="+mn-cs"/>
        </a:defRPr>
      </a:lvl7pPr>
      <a:lvl8pPr marL="3109417" indent="-207294" algn="l" defTabSz="414589" rtl="0" eaLnBrk="1" latinLnBrk="0" hangingPunct="1">
        <a:spcBef>
          <a:spcPct val="20000"/>
        </a:spcBef>
        <a:buFont typeface="Arial"/>
        <a:buChar char="•"/>
        <a:defRPr sz="1814" kern="1200">
          <a:solidFill>
            <a:schemeClr val="tx1"/>
          </a:solidFill>
          <a:latin typeface="+mn-lt"/>
          <a:ea typeface="+mn-ea"/>
          <a:cs typeface="+mn-cs"/>
        </a:defRPr>
      </a:lvl8pPr>
      <a:lvl9pPr marL="3524006" indent="-207294" algn="l" defTabSz="414589" rtl="0" eaLnBrk="1" latinLnBrk="0" hangingPunct="1">
        <a:spcBef>
          <a:spcPct val="20000"/>
        </a:spcBef>
        <a:buFont typeface="Arial"/>
        <a:buChar char="•"/>
        <a:defRPr sz="1814" kern="1200">
          <a:solidFill>
            <a:schemeClr val="tx1"/>
          </a:solidFill>
          <a:latin typeface="+mn-lt"/>
          <a:ea typeface="+mn-ea"/>
          <a:cs typeface="+mn-cs"/>
        </a:defRPr>
      </a:lvl9pPr>
    </p:bodyStyle>
    <p:otherStyle>
      <a:defPPr>
        <a:defRPr lang="it-IT"/>
      </a:defPPr>
      <a:lvl1pPr marL="0" algn="l" defTabSz="414589" rtl="0" eaLnBrk="1" latinLnBrk="0" hangingPunct="1">
        <a:defRPr sz="1632" kern="1200">
          <a:solidFill>
            <a:schemeClr val="tx1"/>
          </a:solidFill>
          <a:latin typeface="+mn-lt"/>
          <a:ea typeface="+mn-ea"/>
          <a:cs typeface="+mn-cs"/>
        </a:defRPr>
      </a:lvl1pPr>
      <a:lvl2pPr marL="414589" algn="l" defTabSz="414589" rtl="0" eaLnBrk="1" latinLnBrk="0" hangingPunct="1">
        <a:defRPr sz="1632" kern="1200">
          <a:solidFill>
            <a:schemeClr val="tx1"/>
          </a:solidFill>
          <a:latin typeface="+mn-lt"/>
          <a:ea typeface="+mn-ea"/>
          <a:cs typeface="+mn-cs"/>
        </a:defRPr>
      </a:lvl2pPr>
      <a:lvl3pPr marL="829178" algn="l" defTabSz="414589" rtl="0" eaLnBrk="1" latinLnBrk="0" hangingPunct="1">
        <a:defRPr sz="1632" kern="1200">
          <a:solidFill>
            <a:schemeClr val="tx1"/>
          </a:solidFill>
          <a:latin typeface="+mn-lt"/>
          <a:ea typeface="+mn-ea"/>
          <a:cs typeface="+mn-cs"/>
        </a:defRPr>
      </a:lvl3pPr>
      <a:lvl4pPr marL="1243767" algn="l" defTabSz="414589" rtl="0" eaLnBrk="1" latinLnBrk="0" hangingPunct="1">
        <a:defRPr sz="1632" kern="1200">
          <a:solidFill>
            <a:schemeClr val="tx1"/>
          </a:solidFill>
          <a:latin typeface="+mn-lt"/>
          <a:ea typeface="+mn-ea"/>
          <a:cs typeface="+mn-cs"/>
        </a:defRPr>
      </a:lvl4pPr>
      <a:lvl5pPr marL="1658356" algn="l" defTabSz="414589" rtl="0" eaLnBrk="1" latinLnBrk="0" hangingPunct="1">
        <a:defRPr sz="1632" kern="1200">
          <a:solidFill>
            <a:schemeClr val="tx1"/>
          </a:solidFill>
          <a:latin typeface="+mn-lt"/>
          <a:ea typeface="+mn-ea"/>
          <a:cs typeface="+mn-cs"/>
        </a:defRPr>
      </a:lvl5pPr>
      <a:lvl6pPr marL="2072945" algn="l" defTabSz="414589" rtl="0" eaLnBrk="1" latinLnBrk="0" hangingPunct="1">
        <a:defRPr sz="1632" kern="1200">
          <a:solidFill>
            <a:schemeClr val="tx1"/>
          </a:solidFill>
          <a:latin typeface="+mn-lt"/>
          <a:ea typeface="+mn-ea"/>
          <a:cs typeface="+mn-cs"/>
        </a:defRPr>
      </a:lvl6pPr>
      <a:lvl7pPr marL="2487534" algn="l" defTabSz="414589" rtl="0" eaLnBrk="1" latinLnBrk="0" hangingPunct="1">
        <a:defRPr sz="1632" kern="1200">
          <a:solidFill>
            <a:schemeClr val="tx1"/>
          </a:solidFill>
          <a:latin typeface="+mn-lt"/>
          <a:ea typeface="+mn-ea"/>
          <a:cs typeface="+mn-cs"/>
        </a:defRPr>
      </a:lvl7pPr>
      <a:lvl8pPr marL="2902123" algn="l" defTabSz="414589" rtl="0" eaLnBrk="1" latinLnBrk="0" hangingPunct="1">
        <a:defRPr sz="1632" kern="1200">
          <a:solidFill>
            <a:schemeClr val="tx1"/>
          </a:solidFill>
          <a:latin typeface="+mn-lt"/>
          <a:ea typeface="+mn-ea"/>
          <a:cs typeface="+mn-cs"/>
        </a:defRPr>
      </a:lvl8pPr>
      <a:lvl9pPr marL="3316712" algn="l" defTabSz="414589" rtl="0" eaLnBrk="1" latinLnBrk="0" hangingPunct="1">
        <a:defRPr sz="1632"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Immagine 7"/>
          <p:cNvPicPr>
            <a:picLocks noChangeAspect="1"/>
          </p:cNvPicPr>
          <p:nvPr/>
        </p:nvPicPr>
        <p:blipFill>
          <a:blip r:embed="rId18" cstate="email">
            <a:extLst>
              <a:ext uri="{28A0092B-C50C-407E-A947-70E740481C1C}">
                <a14:useLocalDpi xmlns:a14="http://schemas.microsoft.com/office/drawing/2010/main"/>
              </a:ext>
            </a:extLst>
          </a:blip>
          <a:srcRect/>
          <a:stretch>
            <a:fillRect/>
          </a:stretch>
        </p:blipFill>
        <p:spPr>
          <a:xfrm>
            <a:off x="3179430" y="5786020"/>
            <a:ext cx="9038592" cy="1095016"/>
          </a:xfrm>
          <a:prstGeom prst="rect">
            <a:avLst/>
          </a:prstGeom>
        </p:spPr>
      </p:pic>
      <p:pic>
        <p:nvPicPr>
          <p:cNvPr id="4" name="Immagine 3"/>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755098" y="6135982"/>
            <a:ext cx="1870538" cy="457140"/>
          </a:xfrm>
          <a:prstGeom prst="rect">
            <a:avLst/>
          </a:prstGeom>
        </p:spPr>
      </p:pic>
    </p:spTree>
    <p:extLst>
      <p:ext uri="{BB962C8B-B14F-4D97-AF65-F5344CB8AC3E}">
        <p14:creationId xmlns:p14="http://schemas.microsoft.com/office/powerpoint/2010/main" val="2549978419"/>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Lst>
  <p:txStyles>
    <p:titleStyle>
      <a:lvl1pPr algn="ctr" defTabSz="414589" rtl="0" eaLnBrk="1" latinLnBrk="0" hangingPunct="1">
        <a:spcBef>
          <a:spcPct val="0"/>
        </a:spcBef>
        <a:buNone/>
        <a:defRPr sz="3990" kern="1200">
          <a:solidFill>
            <a:schemeClr val="tx1"/>
          </a:solidFill>
          <a:latin typeface="+mj-lt"/>
          <a:ea typeface="+mj-ea"/>
          <a:cs typeface="+mj-cs"/>
        </a:defRPr>
      </a:lvl1pPr>
    </p:titleStyle>
    <p:bodyStyle>
      <a:lvl1pPr marL="310942" indent="-310942" algn="l" defTabSz="414589" rtl="0" eaLnBrk="1" latinLnBrk="0" hangingPunct="1">
        <a:spcBef>
          <a:spcPct val="20000"/>
        </a:spcBef>
        <a:buFont typeface="Arial"/>
        <a:buChar char="•"/>
        <a:defRPr sz="2902" kern="1200">
          <a:solidFill>
            <a:schemeClr val="tx1"/>
          </a:solidFill>
          <a:latin typeface="+mn-lt"/>
          <a:ea typeface="+mn-ea"/>
          <a:cs typeface="+mn-cs"/>
        </a:defRPr>
      </a:lvl1pPr>
      <a:lvl2pPr marL="673707" indent="-259118" algn="l" defTabSz="414589" rtl="0" eaLnBrk="1" latinLnBrk="0" hangingPunct="1">
        <a:spcBef>
          <a:spcPct val="20000"/>
        </a:spcBef>
        <a:buFont typeface="Arial"/>
        <a:buChar char="–"/>
        <a:defRPr sz="2539" kern="1200">
          <a:solidFill>
            <a:schemeClr val="tx1"/>
          </a:solidFill>
          <a:latin typeface="+mn-lt"/>
          <a:ea typeface="+mn-ea"/>
          <a:cs typeface="+mn-cs"/>
        </a:defRPr>
      </a:lvl2pPr>
      <a:lvl3pPr marL="1036472" indent="-207294" algn="l" defTabSz="414589" rtl="0" eaLnBrk="1" latinLnBrk="0" hangingPunct="1">
        <a:spcBef>
          <a:spcPct val="20000"/>
        </a:spcBef>
        <a:buFont typeface="Arial"/>
        <a:buChar char="•"/>
        <a:defRPr sz="2176" kern="1200">
          <a:solidFill>
            <a:schemeClr val="tx1"/>
          </a:solidFill>
          <a:latin typeface="+mn-lt"/>
          <a:ea typeface="+mn-ea"/>
          <a:cs typeface="+mn-cs"/>
        </a:defRPr>
      </a:lvl3pPr>
      <a:lvl4pPr marL="1451061" indent="-207294" algn="l" defTabSz="414589" rtl="0" eaLnBrk="1" latinLnBrk="0" hangingPunct="1">
        <a:spcBef>
          <a:spcPct val="20000"/>
        </a:spcBef>
        <a:buFont typeface="Arial"/>
        <a:buChar char="–"/>
        <a:defRPr sz="1814" kern="1200">
          <a:solidFill>
            <a:schemeClr val="tx1"/>
          </a:solidFill>
          <a:latin typeface="+mn-lt"/>
          <a:ea typeface="+mn-ea"/>
          <a:cs typeface="+mn-cs"/>
        </a:defRPr>
      </a:lvl4pPr>
      <a:lvl5pPr marL="1865650" indent="-207294" algn="l" defTabSz="414589" rtl="0" eaLnBrk="1" latinLnBrk="0" hangingPunct="1">
        <a:spcBef>
          <a:spcPct val="20000"/>
        </a:spcBef>
        <a:buFont typeface="Arial"/>
        <a:buChar char="»"/>
        <a:defRPr sz="1814" kern="1200">
          <a:solidFill>
            <a:schemeClr val="tx1"/>
          </a:solidFill>
          <a:latin typeface="+mn-lt"/>
          <a:ea typeface="+mn-ea"/>
          <a:cs typeface="+mn-cs"/>
        </a:defRPr>
      </a:lvl5pPr>
      <a:lvl6pPr marL="2280239" indent="-207294" algn="l" defTabSz="414589" rtl="0" eaLnBrk="1" latinLnBrk="0" hangingPunct="1">
        <a:spcBef>
          <a:spcPct val="20000"/>
        </a:spcBef>
        <a:buFont typeface="Arial"/>
        <a:buChar char="•"/>
        <a:defRPr sz="1814" kern="1200">
          <a:solidFill>
            <a:schemeClr val="tx1"/>
          </a:solidFill>
          <a:latin typeface="+mn-lt"/>
          <a:ea typeface="+mn-ea"/>
          <a:cs typeface="+mn-cs"/>
        </a:defRPr>
      </a:lvl6pPr>
      <a:lvl7pPr marL="2694828" indent="-207294" algn="l" defTabSz="414589" rtl="0" eaLnBrk="1" latinLnBrk="0" hangingPunct="1">
        <a:spcBef>
          <a:spcPct val="20000"/>
        </a:spcBef>
        <a:buFont typeface="Arial"/>
        <a:buChar char="•"/>
        <a:defRPr sz="1814" kern="1200">
          <a:solidFill>
            <a:schemeClr val="tx1"/>
          </a:solidFill>
          <a:latin typeface="+mn-lt"/>
          <a:ea typeface="+mn-ea"/>
          <a:cs typeface="+mn-cs"/>
        </a:defRPr>
      </a:lvl7pPr>
      <a:lvl8pPr marL="3109417" indent="-207294" algn="l" defTabSz="414589" rtl="0" eaLnBrk="1" latinLnBrk="0" hangingPunct="1">
        <a:spcBef>
          <a:spcPct val="20000"/>
        </a:spcBef>
        <a:buFont typeface="Arial"/>
        <a:buChar char="•"/>
        <a:defRPr sz="1814" kern="1200">
          <a:solidFill>
            <a:schemeClr val="tx1"/>
          </a:solidFill>
          <a:latin typeface="+mn-lt"/>
          <a:ea typeface="+mn-ea"/>
          <a:cs typeface="+mn-cs"/>
        </a:defRPr>
      </a:lvl8pPr>
      <a:lvl9pPr marL="3524006" indent="-207294" algn="l" defTabSz="414589" rtl="0" eaLnBrk="1" latinLnBrk="0" hangingPunct="1">
        <a:spcBef>
          <a:spcPct val="20000"/>
        </a:spcBef>
        <a:buFont typeface="Arial"/>
        <a:buChar char="•"/>
        <a:defRPr sz="1814" kern="1200">
          <a:solidFill>
            <a:schemeClr val="tx1"/>
          </a:solidFill>
          <a:latin typeface="+mn-lt"/>
          <a:ea typeface="+mn-ea"/>
          <a:cs typeface="+mn-cs"/>
        </a:defRPr>
      </a:lvl9pPr>
    </p:bodyStyle>
    <p:otherStyle>
      <a:defPPr>
        <a:defRPr lang="it-IT"/>
      </a:defPPr>
      <a:lvl1pPr marL="0" algn="l" defTabSz="414589" rtl="0" eaLnBrk="1" latinLnBrk="0" hangingPunct="1">
        <a:defRPr sz="1632" kern="1200">
          <a:solidFill>
            <a:schemeClr val="tx1"/>
          </a:solidFill>
          <a:latin typeface="+mn-lt"/>
          <a:ea typeface="+mn-ea"/>
          <a:cs typeface="+mn-cs"/>
        </a:defRPr>
      </a:lvl1pPr>
      <a:lvl2pPr marL="414589" algn="l" defTabSz="414589" rtl="0" eaLnBrk="1" latinLnBrk="0" hangingPunct="1">
        <a:defRPr sz="1632" kern="1200">
          <a:solidFill>
            <a:schemeClr val="tx1"/>
          </a:solidFill>
          <a:latin typeface="+mn-lt"/>
          <a:ea typeface="+mn-ea"/>
          <a:cs typeface="+mn-cs"/>
        </a:defRPr>
      </a:lvl2pPr>
      <a:lvl3pPr marL="829178" algn="l" defTabSz="414589" rtl="0" eaLnBrk="1" latinLnBrk="0" hangingPunct="1">
        <a:defRPr sz="1632" kern="1200">
          <a:solidFill>
            <a:schemeClr val="tx1"/>
          </a:solidFill>
          <a:latin typeface="+mn-lt"/>
          <a:ea typeface="+mn-ea"/>
          <a:cs typeface="+mn-cs"/>
        </a:defRPr>
      </a:lvl3pPr>
      <a:lvl4pPr marL="1243767" algn="l" defTabSz="414589" rtl="0" eaLnBrk="1" latinLnBrk="0" hangingPunct="1">
        <a:defRPr sz="1632" kern="1200">
          <a:solidFill>
            <a:schemeClr val="tx1"/>
          </a:solidFill>
          <a:latin typeface="+mn-lt"/>
          <a:ea typeface="+mn-ea"/>
          <a:cs typeface="+mn-cs"/>
        </a:defRPr>
      </a:lvl4pPr>
      <a:lvl5pPr marL="1658356" algn="l" defTabSz="414589" rtl="0" eaLnBrk="1" latinLnBrk="0" hangingPunct="1">
        <a:defRPr sz="1632" kern="1200">
          <a:solidFill>
            <a:schemeClr val="tx1"/>
          </a:solidFill>
          <a:latin typeface="+mn-lt"/>
          <a:ea typeface="+mn-ea"/>
          <a:cs typeface="+mn-cs"/>
        </a:defRPr>
      </a:lvl5pPr>
      <a:lvl6pPr marL="2072945" algn="l" defTabSz="414589" rtl="0" eaLnBrk="1" latinLnBrk="0" hangingPunct="1">
        <a:defRPr sz="1632" kern="1200">
          <a:solidFill>
            <a:schemeClr val="tx1"/>
          </a:solidFill>
          <a:latin typeface="+mn-lt"/>
          <a:ea typeface="+mn-ea"/>
          <a:cs typeface="+mn-cs"/>
        </a:defRPr>
      </a:lvl6pPr>
      <a:lvl7pPr marL="2487534" algn="l" defTabSz="414589" rtl="0" eaLnBrk="1" latinLnBrk="0" hangingPunct="1">
        <a:defRPr sz="1632" kern="1200">
          <a:solidFill>
            <a:schemeClr val="tx1"/>
          </a:solidFill>
          <a:latin typeface="+mn-lt"/>
          <a:ea typeface="+mn-ea"/>
          <a:cs typeface="+mn-cs"/>
        </a:defRPr>
      </a:lvl7pPr>
      <a:lvl8pPr marL="2902123" algn="l" defTabSz="414589" rtl="0" eaLnBrk="1" latinLnBrk="0" hangingPunct="1">
        <a:defRPr sz="1632" kern="1200">
          <a:solidFill>
            <a:schemeClr val="tx1"/>
          </a:solidFill>
          <a:latin typeface="+mn-lt"/>
          <a:ea typeface="+mn-ea"/>
          <a:cs typeface="+mn-cs"/>
        </a:defRPr>
      </a:lvl8pPr>
      <a:lvl9pPr marL="3316712" algn="l" defTabSz="414589" rtl="0" eaLnBrk="1" latinLnBrk="0" hangingPunct="1">
        <a:defRPr sz="163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5.png"/><Relationship Id="rId4" Type="http://schemas.openxmlformats.org/officeDocument/2006/relationships/image" Target="../media/image14.jpeg"/></Relationships>
</file>

<file path=ppt/slides/_rels/slide3.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tiff"/><Relationship Id="rId7"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_rels/slide4.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3.png"/><Relationship Id="rId3" Type="http://schemas.openxmlformats.org/officeDocument/2006/relationships/image" Target="../media/image25.jpeg"/><Relationship Id="rId7" Type="http://schemas.openxmlformats.org/officeDocument/2006/relationships/image" Target="../media/image29.tiff"/><Relationship Id="rId12" Type="http://schemas.openxmlformats.org/officeDocument/2006/relationships/image" Target="../media/image32.png"/><Relationship Id="rId17" Type="http://schemas.openxmlformats.org/officeDocument/2006/relationships/image" Target="../media/image37.tiff"/><Relationship Id="rId2" Type="http://schemas.openxmlformats.org/officeDocument/2006/relationships/image" Target="../media/image24.tiff"/><Relationship Id="rId16" Type="http://schemas.openxmlformats.org/officeDocument/2006/relationships/image" Target="../media/image36.png"/><Relationship Id="rId1" Type="http://schemas.openxmlformats.org/officeDocument/2006/relationships/slideLayout" Target="../slideLayouts/slideLayout9.xml"/><Relationship Id="rId6" Type="http://schemas.openxmlformats.org/officeDocument/2006/relationships/image" Target="../media/image28.jpeg"/><Relationship Id="rId11" Type="http://schemas.openxmlformats.org/officeDocument/2006/relationships/chart" Target="../charts/chart2.xml"/><Relationship Id="rId5" Type="http://schemas.openxmlformats.org/officeDocument/2006/relationships/image" Target="../media/image27.tiff"/><Relationship Id="rId15" Type="http://schemas.openxmlformats.org/officeDocument/2006/relationships/image" Target="../media/image35.tiff"/><Relationship Id="rId10" Type="http://schemas.openxmlformats.org/officeDocument/2006/relationships/chart" Target="../charts/chart1.xml"/><Relationship Id="rId4" Type="http://schemas.openxmlformats.org/officeDocument/2006/relationships/image" Target="../media/image26.tiff"/><Relationship Id="rId9" Type="http://schemas.openxmlformats.org/officeDocument/2006/relationships/image" Target="../media/image31.png"/><Relationship Id="rId14" Type="http://schemas.openxmlformats.org/officeDocument/2006/relationships/image" Target="../media/image34.tif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testo 4"/>
          <p:cNvSpPr>
            <a:spLocks noGrp="1"/>
          </p:cNvSpPr>
          <p:nvPr>
            <p:ph type="body" sz="quarter" idx="11"/>
          </p:nvPr>
        </p:nvSpPr>
        <p:spPr>
          <a:xfrm>
            <a:off x="2502892" y="5916536"/>
            <a:ext cx="7186217" cy="792974"/>
          </a:xfrm>
        </p:spPr>
        <p:txBody>
          <a:bodyPr/>
          <a:lstStyle/>
          <a:p>
            <a:r>
              <a:rPr b="1" dirty="0"/>
              <a:t>Nisreen Okba</a:t>
            </a:r>
          </a:p>
          <a:p>
            <a:r>
              <a:rPr lang="it-IT" sz="1451" b="1" dirty="0"/>
              <a:t>PhD candidate, Erasmus Medical Center, Netherlands</a:t>
            </a:r>
            <a:endParaRPr sz="1451" b="1" dirty="0"/>
          </a:p>
          <a:p>
            <a:r>
              <a:rPr dirty="0"/>
              <a:t>22 &amp; 23 October 2018</a:t>
            </a:r>
            <a:r>
              <a:rPr lang="it-IT" dirty="0">
                <a:solidFill>
                  <a:srgbClr val="006B8B">
                    <a:alpha val="50000"/>
                  </a:srgbClr>
                </a:solidFill>
              </a:rPr>
              <a:t> •</a:t>
            </a:r>
            <a:r>
              <a:rPr dirty="0"/>
              <a:t> IMI Scientific Symposium </a:t>
            </a:r>
            <a:r>
              <a:rPr lang="it-IT" dirty="0">
                <a:solidFill>
                  <a:srgbClr val="006B8B">
                    <a:alpha val="50000"/>
                  </a:srgbClr>
                </a:solidFill>
              </a:rPr>
              <a:t>•</a:t>
            </a:r>
            <a:r>
              <a:rPr dirty="0"/>
              <a:t> Brussels, Belgium</a:t>
            </a:r>
          </a:p>
        </p:txBody>
      </p:sp>
      <p:sp>
        <p:nvSpPr>
          <p:cNvPr id="3" name="Text Placeholder 2"/>
          <p:cNvSpPr>
            <a:spLocks noGrp="1"/>
          </p:cNvSpPr>
          <p:nvPr>
            <p:ph type="body" sz="quarter" idx="10"/>
          </p:nvPr>
        </p:nvSpPr>
        <p:spPr>
          <a:xfrm>
            <a:off x="2502892" y="2656385"/>
            <a:ext cx="7186217" cy="2085929"/>
          </a:xfrm>
        </p:spPr>
        <p:txBody>
          <a:bodyPr/>
          <a:lstStyle/>
          <a:p>
            <a:pPr algn="ctr"/>
            <a:r>
              <a:rPr lang="en-GB" dirty="0"/>
              <a:t>Highly potent heavy chain only antibodies protect against </a:t>
            </a:r>
          </a:p>
          <a:p>
            <a:pPr algn="ctr"/>
            <a:r>
              <a:rPr lang="en-GB" dirty="0"/>
              <a:t>MERS-</a:t>
            </a:r>
            <a:r>
              <a:rPr lang="en-GB" dirty="0" err="1"/>
              <a:t>CoV</a:t>
            </a:r>
            <a:r>
              <a:rPr lang="en-GB" dirty="0"/>
              <a:t> infection</a:t>
            </a:r>
          </a:p>
        </p:txBody>
      </p:sp>
      <p:sp>
        <p:nvSpPr>
          <p:cNvPr id="2" name="AutoShape 2" descr="Afbeeldingsresultaat voor ZAPI logo vector zoonotic"/>
          <p:cNvSpPr>
            <a:spLocks noChangeAspect="1" noChangeArrowheads="1"/>
          </p:cNvSpPr>
          <p:nvPr/>
        </p:nvSpPr>
        <p:spPr bwMode="auto">
          <a:xfrm>
            <a:off x="1390842" y="-130999"/>
            <a:ext cx="276393" cy="27639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82918" tIns="41459" rIns="82918" bIns="41459" numCol="1" anchor="t" anchorCtr="0" compatLnSpc="1">
            <a:prstTxWarp prst="textNoShape">
              <a:avLst/>
            </a:prstTxWarp>
          </a:bodyPr>
          <a:lstStyle/>
          <a:p>
            <a:pPr marL="0" marR="0" lvl="0" indent="0" algn="l" defTabSz="451363" rtl="0" eaLnBrk="1" fontAlgn="auto" latinLnBrk="0" hangingPunct="1">
              <a:lnSpc>
                <a:spcPct val="100000"/>
              </a:lnSpc>
              <a:spcBef>
                <a:spcPts val="0"/>
              </a:spcBef>
              <a:spcAft>
                <a:spcPts val="0"/>
              </a:spcAft>
              <a:buClrTx/>
              <a:buSzTx/>
              <a:buFontTx/>
              <a:buNone/>
              <a:tabLst/>
              <a:defRPr/>
            </a:pPr>
            <a:endParaRPr kumimoji="0" lang="en-GB" sz="1814" b="0" i="0" u="none" strike="noStrike" kern="1200" cap="none" spc="0" normalizeH="0" baseline="0" noProof="0">
              <a:ln>
                <a:noFill/>
              </a:ln>
              <a:solidFill>
                <a:prstClr val="black"/>
              </a:solidFill>
              <a:effectLst/>
              <a:uLnTx/>
              <a:uFillTx/>
              <a:latin typeface="Arial"/>
              <a:ea typeface="+mn-ea"/>
              <a:cs typeface="+mn-cs"/>
            </a:endParaRPr>
          </a:p>
        </p:txBody>
      </p:sp>
      <p:sp>
        <p:nvSpPr>
          <p:cNvPr id="6" name="AutoShape 4" descr="Afbeeldingsresultaat voor ZAPI logo vector zoonotic"/>
          <p:cNvSpPr>
            <a:spLocks noChangeAspect="1" noChangeArrowheads="1"/>
          </p:cNvSpPr>
          <p:nvPr/>
        </p:nvSpPr>
        <p:spPr bwMode="auto">
          <a:xfrm>
            <a:off x="1529038" y="7198"/>
            <a:ext cx="276393" cy="27639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82918" tIns="41459" rIns="82918" bIns="41459" numCol="1" anchor="t" anchorCtr="0" compatLnSpc="1">
            <a:prstTxWarp prst="textNoShape">
              <a:avLst/>
            </a:prstTxWarp>
          </a:bodyPr>
          <a:lstStyle/>
          <a:p>
            <a:pPr marL="0" marR="0" lvl="0" indent="0" algn="l" defTabSz="451363" rtl="0" eaLnBrk="1" fontAlgn="auto" latinLnBrk="0" hangingPunct="1">
              <a:lnSpc>
                <a:spcPct val="100000"/>
              </a:lnSpc>
              <a:spcBef>
                <a:spcPts val="0"/>
              </a:spcBef>
              <a:spcAft>
                <a:spcPts val="0"/>
              </a:spcAft>
              <a:buClrTx/>
              <a:buSzTx/>
              <a:buFontTx/>
              <a:buNone/>
              <a:tabLst/>
              <a:defRPr/>
            </a:pPr>
            <a:endParaRPr kumimoji="0" lang="en-GB" sz="1814" b="0" i="0" u="none" strike="noStrike" kern="1200" cap="none" spc="0" normalizeH="0" baseline="0" noProof="0">
              <a:ln>
                <a:noFill/>
              </a:ln>
              <a:solidFill>
                <a:prstClr val="black"/>
              </a:solidFill>
              <a:effectLst/>
              <a:uLnTx/>
              <a:uFillTx/>
              <a:latin typeface="Arial"/>
              <a:ea typeface="+mn-ea"/>
              <a:cs typeface="+mn-cs"/>
            </a:endParaRPr>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83277" y="409532"/>
            <a:ext cx="2366615" cy="15892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592956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a:xfrm>
            <a:off x="1850058" y="316365"/>
            <a:ext cx="8512039" cy="846386"/>
          </a:xfrm>
        </p:spPr>
        <p:txBody>
          <a:bodyPr/>
          <a:lstStyle/>
          <a:p>
            <a:pPr algn="ctr"/>
            <a:r>
              <a:rPr lang="nl-NL" sz="2902" dirty="0" err="1"/>
              <a:t>Middle</a:t>
            </a:r>
            <a:r>
              <a:rPr lang="nl-NL" sz="2902" dirty="0"/>
              <a:t> East </a:t>
            </a:r>
            <a:r>
              <a:rPr lang="nl-NL" sz="2902" dirty="0" err="1"/>
              <a:t>respiratory</a:t>
            </a:r>
            <a:r>
              <a:rPr lang="nl-NL" sz="2902" dirty="0"/>
              <a:t> </a:t>
            </a:r>
            <a:r>
              <a:rPr lang="nl-NL" sz="2902" dirty="0" err="1"/>
              <a:t>syndrome</a:t>
            </a:r>
            <a:r>
              <a:rPr lang="nl-NL" sz="2902" dirty="0"/>
              <a:t> coronavirus (MERS-</a:t>
            </a:r>
            <a:r>
              <a:rPr lang="nl-NL" sz="2902" dirty="0" err="1"/>
              <a:t>CoV</a:t>
            </a:r>
            <a:r>
              <a:rPr lang="nl-NL" sz="2902" dirty="0"/>
              <a:t>)</a:t>
            </a:r>
            <a:endParaRPr lang="en-GB" sz="2902" dirty="0"/>
          </a:p>
        </p:txBody>
      </p:sp>
      <p:sp>
        <p:nvSpPr>
          <p:cNvPr id="3" name="Text Placeholder 2"/>
          <p:cNvSpPr>
            <a:spLocks noGrp="1"/>
          </p:cNvSpPr>
          <p:nvPr>
            <p:ph type="body" sz="quarter" idx="12"/>
          </p:nvPr>
        </p:nvSpPr>
        <p:spPr/>
        <p:txBody>
          <a:bodyPr/>
          <a:lstStyle/>
          <a:p>
            <a:r>
              <a:rPr lang="nl-NL" altLang="en-US" dirty="0" err="1"/>
              <a:t>Coronaviruses</a:t>
            </a:r>
            <a:r>
              <a:rPr lang="nl-NL" altLang="en-US" dirty="0"/>
              <a:t>  (</a:t>
            </a:r>
            <a:r>
              <a:rPr lang="nl-NL" altLang="en-US" dirty="0" err="1"/>
              <a:t>CoVs</a:t>
            </a:r>
            <a:r>
              <a:rPr lang="nl-NL" altLang="en-US" dirty="0"/>
              <a:t>) are </a:t>
            </a:r>
            <a:r>
              <a:rPr lang="en-GB" altLang="en-US" dirty="0"/>
              <a:t>enveloped</a:t>
            </a:r>
            <a:r>
              <a:rPr lang="nl-NL" altLang="en-US" dirty="0"/>
              <a:t> </a:t>
            </a:r>
            <a:r>
              <a:rPr lang="nl-NL" altLang="en-US" dirty="0" err="1"/>
              <a:t>viruses</a:t>
            </a:r>
            <a:r>
              <a:rPr lang="nl-NL" altLang="en-US" dirty="0"/>
              <a:t> </a:t>
            </a:r>
            <a:r>
              <a:rPr lang="nl-NL" altLang="en-US" dirty="0" err="1"/>
              <a:t>with</a:t>
            </a:r>
            <a:r>
              <a:rPr lang="nl-NL" altLang="en-US" dirty="0"/>
              <a:t> </a:t>
            </a:r>
            <a:r>
              <a:rPr lang="nl-NL" altLang="en-US" dirty="0" err="1"/>
              <a:t>positive</a:t>
            </a:r>
            <a:r>
              <a:rPr lang="nl-NL" altLang="en-US" dirty="0"/>
              <a:t>-sense RNA </a:t>
            </a:r>
            <a:r>
              <a:rPr lang="nl-NL" altLang="en-US" dirty="0" err="1"/>
              <a:t>genome</a:t>
            </a:r>
            <a:endParaRPr lang="nl-NL" altLang="en-US" dirty="0"/>
          </a:p>
          <a:p>
            <a:r>
              <a:rPr lang="nl-NL" altLang="en-US" dirty="0" err="1"/>
              <a:t>Covs</a:t>
            </a:r>
            <a:r>
              <a:rPr lang="nl-NL" altLang="en-US" dirty="0"/>
              <a:t> are found in </a:t>
            </a:r>
            <a:r>
              <a:rPr lang="en-GB" altLang="en-US" dirty="0"/>
              <a:t>humans</a:t>
            </a:r>
            <a:r>
              <a:rPr lang="nl-NL" altLang="en-US" dirty="0"/>
              <a:t> </a:t>
            </a:r>
            <a:r>
              <a:rPr lang="en-GB" altLang="en-US" dirty="0"/>
              <a:t>and</a:t>
            </a:r>
            <a:r>
              <a:rPr lang="nl-NL" altLang="en-US" dirty="0"/>
              <a:t> </a:t>
            </a:r>
            <a:r>
              <a:rPr lang="en-GB" altLang="en-US" dirty="0"/>
              <a:t>animals</a:t>
            </a:r>
          </a:p>
          <a:p>
            <a:pPr>
              <a:defRPr/>
            </a:pPr>
            <a:r>
              <a:rPr lang="nl-NL" altLang="en-US" dirty="0"/>
              <a:t>4 human </a:t>
            </a:r>
            <a:r>
              <a:rPr lang="nl-NL" altLang="en-US" dirty="0" err="1"/>
              <a:t>CoVs</a:t>
            </a:r>
            <a:r>
              <a:rPr lang="nl-NL" altLang="en-US" dirty="0"/>
              <a:t> </a:t>
            </a:r>
            <a:r>
              <a:rPr lang="en-US" altLang="en-US" dirty="0"/>
              <a:t>normally cause a common cold</a:t>
            </a:r>
            <a:r>
              <a:rPr lang="nl-NL" altLang="en-US" dirty="0"/>
              <a:t> </a:t>
            </a:r>
          </a:p>
          <a:p>
            <a:pPr lvl="1">
              <a:defRPr/>
            </a:pPr>
            <a:r>
              <a:rPr lang="en-US" altLang="en-US" dirty="0"/>
              <a:t>HCoV</a:t>
            </a:r>
            <a:r>
              <a:rPr lang="nl-NL" altLang="en-US" dirty="0"/>
              <a:t>-NL63 </a:t>
            </a:r>
          </a:p>
          <a:p>
            <a:pPr lvl="1">
              <a:defRPr/>
            </a:pPr>
            <a:r>
              <a:rPr lang="nl-NL" altLang="en-US" dirty="0"/>
              <a:t>H</a:t>
            </a:r>
            <a:r>
              <a:rPr lang="en-US" altLang="en-US" dirty="0"/>
              <a:t>CoV-</a:t>
            </a:r>
            <a:r>
              <a:rPr lang="nl-NL" altLang="en-US" dirty="0"/>
              <a:t>229E</a:t>
            </a:r>
          </a:p>
          <a:p>
            <a:pPr lvl="1">
              <a:defRPr/>
            </a:pPr>
            <a:r>
              <a:rPr lang="en-US" altLang="en-US" dirty="0"/>
              <a:t>HCoV-</a:t>
            </a:r>
            <a:r>
              <a:rPr lang="nl-NL" altLang="en-US" dirty="0"/>
              <a:t>OC43</a:t>
            </a:r>
          </a:p>
          <a:p>
            <a:pPr lvl="1">
              <a:defRPr/>
            </a:pPr>
            <a:r>
              <a:rPr lang="en-US" altLang="en-US" dirty="0"/>
              <a:t>HCoV-</a:t>
            </a:r>
            <a:r>
              <a:rPr lang="en-GB" altLang="en-US" dirty="0"/>
              <a:t>HKU1</a:t>
            </a:r>
          </a:p>
          <a:p>
            <a:pPr>
              <a:defRPr/>
            </a:pPr>
            <a:r>
              <a:rPr lang="nl-NL" altLang="en-US" dirty="0"/>
              <a:t>2 </a:t>
            </a:r>
            <a:r>
              <a:rPr lang="nl-NL" altLang="en-US" dirty="0" err="1"/>
              <a:t>zoonotic</a:t>
            </a:r>
            <a:r>
              <a:rPr lang="nl-NL" altLang="en-US" dirty="0"/>
              <a:t> </a:t>
            </a:r>
            <a:r>
              <a:rPr lang="nl-NL" altLang="en-US" dirty="0" err="1"/>
              <a:t>CoVs</a:t>
            </a:r>
            <a:r>
              <a:rPr lang="nl-NL" altLang="en-US" dirty="0"/>
              <a:t> </a:t>
            </a:r>
            <a:r>
              <a:rPr lang="nl-NL" altLang="en-US" dirty="0" err="1"/>
              <a:t>cause</a:t>
            </a:r>
            <a:r>
              <a:rPr lang="nl-NL" altLang="en-US" dirty="0"/>
              <a:t> severe </a:t>
            </a:r>
            <a:r>
              <a:rPr lang="nl-NL" altLang="en-US" dirty="0" err="1"/>
              <a:t>respiratory</a:t>
            </a:r>
            <a:r>
              <a:rPr lang="nl-NL" altLang="en-US" dirty="0"/>
              <a:t> </a:t>
            </a:r>
            <a:r>
              <a:rPr lang="nl-NL" altLang="en-US" dirty="0" err="1"/>
              <a:t>infections</a:t>
            </a:r>
            <a:r>
              <a:rPr lang="nl-NL" altLang="en-US" dirty="0"/>
              <a:t> </a:t>
            </a:r>
            <a:r>
              <a:rPr lang="nl-NL" altLang="en-US" dirty="0" err="1"/>
              <a:t>and</a:t>
            </a:r>
            <a:r>
              <a:rPr lang="nl-NL" altLang="en-US" dirty="0"/>
              <a:t> </a:t>
            </a:r>
            <a:r>
              <a:rPr lang="nl-NL" altLang="en-US" dirty="0" err="1"/>
              <a:t>death</a:t>
            </a:r>
            <a:endParaRPr lang="nl-NL" altLang="en-US" dirty="0"/>
          </a:p>
          <a:p>
            <a:pPr lvl="1">
              <a:defRPr/>
            </a:pPr>
            <a:r>
              <a:rPr lang="nl-NL" altLang="en-US" sz="1814" dirty="0">
                <a:solidFill>
                  <a:srgbClr val="FF0000"/>
                </a:solidFill>
              </a:rPr>
              <a:t>SARS-</a:t>
            </a:r>
            <a:r>
              <a:rPr lang="nl-NL" altLang="en-US" sz="1814" dirty="0" err="1">
                <a:solidFill>
                  <a:srgbClr val="FF0000"/>
                </a:solidFill>
              </a:rPr>
              <a:t>CoV</a:t>
            </a:r>
            <a:endParaRPr lang="nl-NL" altLang="en-US" sz="1814" dirty="0">
              <a:solidFill>
                <a:srgbClr val="FF0000"/>
              </a:solidFill>
            </a:endParaRPr>
          </a:p>
          <a:p>
            <a:pPr lvl="1">
              <a:defRPr/>
            </a:pPr>
            <a:r>
              <a:rPr lang="nl-NL" altLang="en-US" sz="1814" b="1" dirty="0">
                <a:solidFill>
                  <a:srgbClr val="FF0000"/>
                </a:solidFill>
              </a:rPr>
              <a:t>MERS-</a:t>
            </a:r>
            <a:r>
              <a:rPr lang="nl-NL" altLang="en-US" sz="1814" b="1" dirty="0" err="1">
                <a:solidFill>
                  <a:srgbClr val="FF0000"/>
                </a:solidFill>
              </a:rPr>
              <a:t>CoV</a:t>
            </a:r>
            <a:endParaRPr lang="nl-NL" altLang="en-US" sz="1814" b="1" dirty="0">
              <a:solidFill>
                <a:srgbClr val="FF0000"/>
              </a:solidFill>
            </a:endParaRPr>
          </a:p>
          <a:p>
            <a:pPr>
              <a:defRPr/>
            </a:pPr>
            <a:endParaRPr lang="nl-NL" altLang="en-US" dirty="0"/>
          </a:p>
          <a:p>
            <a:endParaRPr lang="nl-NL" altLang="en-US" dirty="0"/>
          </a:p>
          <a:p>
            <a:endParaRPr lang="nl-NL" altLang="en-US" dirty="0"/>
          </a:p>
          <a:p>
            <a:endParaRPr lang="en-GB" dirty="0"/>
          </a:p>
        </p:txBody>
      </p:sp>
      <p:sp>
        <p:nvSpPr>
          <p:cNvPr id="4" name="Tijdelijke aanduiding voor inhoud 2">
            <a:extLst>
              <a:ext uri="{FF2B5EF4-FFF2-40B4-BE49-F238E27FC236}">
                <a16:creationId xmlns:a16="http://schemas.microsoft.com/office/drawing/2014/main" id="{F674CA3D-7337-481C-9305-8D4BB2834F84}"/>
              </a:ext>
            </a:extLst>
          </p:cNvPr>
          <p:cNvSpPr txBox="1">
            <a:spLocks/>
          </p:cNvSpPr>
          <p:nvPr/>
        </p:nvSpPr>
        <p:spPr>
          <a:xfrm>
            <a:off x="2043714" y="3466428"/>
            <a:ext cx="5602715" cy="4491003"/>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14589" rtl="0" eaLnBrk="1" fontAlgn="auto" latinLnBrk="0" hangingPunct="1">
              <a:lnSpc>
                <a:spcPct val="100000"/>
              </a:lnSpc>
              <a:spcBef>
                <a:spcPct val="20000"/>
              </a:spcBef>
              <a:spcAft>
                <a:spcPts val="0"/>
              </a:spcAft>
              <a:buClrTx/>
              <a:buSzTx/>
              <a:buFont typeface="Arial"/>
              <a:buNone/>
              <a:tabLst/>
              <a:defRPr/>
            </a:pPr>
            <a:r>
              <a:rPr kumimoji="0" lang="nl-NL" altLang="en-US" sz="1632" b="0" i="0" u="none" strike="noStrike" kern="1200" cap="none" spc="0" normalizeH="0" baseline="0" noProof="0" dirty="0">
                <a:ln>
                  <a:noFill/>
                </a:ln>
                <a:solidFill>
                  <a:prstClr val="black"/>
                </a:solidFill>
                <a:effectLst/>
                <a:uLnTx/>
                <a:uFillTx/>
                <a:latin typeface="Arial"/>
                <a:ea typeface="+mn-ea"/>
                <a:cs typeface="+mn-cs"/>
              </a:rPr>
              <a:t> </a:t>
            </a:r>
            <a:endParaRPr kumimoji="0" lang="nl-NL" altLang="en-US" sz="1632" b="0" i="0" u="none" strike="noStrike" kern="1200" cap="none" spc="0" normalizeH="0" baseline="30000" noProof="0" dirty="0">
              <a:ln>
                <a:noFill/>
              </a:ln>
              <a:solidFill>
                <a:prstClr val="black"/>
              </a:solidFill>
              <a:effectLst/>
              <a:uLnTx/>
              <a:uFillTx/>
              <a:latin typeface="Arial"/>
              <a:ea typeface="+mn-ea"/>
              <a:cs typeface="+mn-cs"/>
            </a:endParaRPr>
          </a:p>
        </p:txBody>
      </p:sp>
      <p:pic>
        <p:nvPicPr>
          <p:cNvPr id="5" name="Picture 2" descr="http://images.gmanews.tv/v3/webpics/v3/2013/06/640_2013_06_01_22_52_11.JPG">
            <a:extLst>
              <a:ext uri="{FF2B5EF4-FFF2-40B4-BE49-F238E27FC236}">
                <a16:creationId xmlns:a16="http://schemas.microsoft.com/office/drawing/2014/main" id="{E623B63A-9795-43BA-A7E9-DDB26C08A33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81179" y="1845541"/>
            <a:ext cx="2360856" cy="2360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http://www.who.int/emergencies/mers-cov/epi-18-september-2018.png?ua=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13487" y="1194139"/>
            <a:ext cx="4462584" cy="270968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http://www.who.int/emergencies/mers-cov/MERS-transmission-geographic-range.jpg?ua=1"/>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5094"/>
          <a:stretch/>
        </p:blipFill>
        <p:spPr bwMode="auto">
          <a:xfrm>
            <a:off x="6778552" y="3961001"/>
            <a:ext cx="4103586" cy="2909387"/>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1"/>
          <p:cNvSpPr txBox="1">
            <a:spLocks/>
          </p:cNvSpPr>
          <p:nvPr/>
        </p:nvSpPr>
        <p:spPr>
          <a:xfrm>
            <a:off x="1586874" y="1304584"/>
            <a:ext cx="9389197" cy="2656416"/>
          </a:xfrm>
          <a:prstGeom prst="rect">
            <a:avLst/>
          </a:prstGeom>
        </p:spPr>
        <p:txBody>
          <a:bodyPr vert="horz" lIns="0" tIns="0" rIns="0" bIns="0"/>
          <a:lstStyle>
            <a:lvl1pPr marL="342900" indent="-342900" algn="l" defTabSz="457200" rtl="0" eaLnBrk="1" latinLnBrk="0" hangingPunct="1">
              <a:spcBef>
                <a:spcPct val="20000"/>
              </a:spcBef>
              <a:buClr>
                <a:srgbClr val="489F4C"/>
              </a:buClr>
              <a:buFont typeface="Wingdings" charset="2"/>
              <a:buChar char="§"/>
              <a:defRPr sz="2400" kern="1200">
                <a:solidFill>
                  <a:schemeClr val="tx1"/>
                </a:solidFill>
                <a:latin typeface="+mn-lt"/>
                <a:ea typeface="+mn-ea"/>
                <a:cs typeface="+mn-cs"/>
              </a:defRPr>
            </a:lvl1pPr>
            <a:lvl2pPr marL="742950" indent="-285750" algn="l" defTabSz="457200" rtl="0" eaLnBrk="1" latinLnBrk="0" hangingPunct="1">
              <a:spcBef>
                <a:spcPct val="20000"/>
              </a:spcBef>
              <a:buClr>
                <a:srgbClr val="489F4C"/>
              </a:buClr>
              <a:buFont typeface="Wingdings" charset="2"/>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Clr>
                <a:srgbClr val="489F4C"/>
              </a:buClr>
              <a:buFont typeface="Wingdings" charset="2"/>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Clr>
                <a:srgbClr val="489F4C"/>
              </a:buClr>
              <a:buFont typeface="Wingdings" charset="2"/>
              <a:buChar char="§"/>
              <a:defRPr sz="2400" kern="1200">
                <a:solidFill>
                  <a:schemeClr val="tx1"/>
                </a:solidFill>
                <a:latin typeface="+mn-lt"/>
                <a:ea typeface="+mn-ea"/>
                <a:cs typeface="+mn-cs"/>
              </a:defRPr>
            </a:lvl4pPr>
            <a:lvl5pPr marL="2057400" indent="-228600" algn="l" defTabSz="457200" rtl="0" eaLnBrk="1" latinLnBrk="0" hangingPunct="1">
              <a:spcBef>
                <a:spcPct val="20000"/>
              </a:spcBef>
              <a:buClr>
                <a:srgbClr val="489F4C"/>
              </a:buClr>
              <a:buFont typeface="Wingdings" charset="2"/>
              <a:buChar char="§"/>
              <a:defRPr sz="24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10942" marR="0" lvl="0" indent="-310942" algn="l" defTabSz="414589" rtl="0" eaLnBrk="1" fontAlgn="auto" latinLnBrk="0" hangingPunct="1">
              <a:lnSpc>
                <a:spcPct val="100000"/>
              </a:lnSpc>
              <a:spcBef>
                <a:spcPct val="20000"/>
              </a:spcBef>
              <a:spcAft>
                <a:spcPts val="0"/>
              </a:spcAft>
              <a:buClr>
                <a:srgbClr val="489F4C"/>
              </a:buClr>
              <a:buSzTx/>
              <a:buFont typeface="Wingdings" charset="2"/>
              <a:buChar char="§"/>
              <a:tabLst/>
              <a:defRPr/>
            </a:pPr>
            <a:r>
              <a:rPr kumimoji="0" lang="nl-NL" sz="2176" b="0" i="0" u="none" strike="noStrike" kern="1200" cap="none" spc="0" normalizeH="0" baseline="0" noProof="0" dirty="0">
                <a:ln>
                  <a:noFill/>
                </a:ln>
                <a:solidFill>
                  <a:prstClr val="black"/>
                </a:solidFill>
                <a:effectLst/>
                <a:uLnTx/>
                <a:uFillTx/>
                <a:latin typeface="Arial"/>
                <a:ea typeface="+mn-ea"/>
                <a:cs typeface="+mn-cs"/>
              </a:rPr>
              <a:t>E</a:t>
            </a:r>
            <a:r>
              <a:rPr kumimoji="0" lang="en-GB" sz="2176" b="0" i="0" u="none" strike="noStrike" kern="1200" cap="none" spc="0" normalizeH="0" baseline="0" noProof="0" dirty="0">
                <a:ln>
                  <a:noFill/>
                </a:ln>
                <a:solidFill>
                  <a:prstClr val="black"/>
                </a:solidFill>
                <a:effectLst/>
                <a:uLnTx/>
                <a:uFillTx/>
                <a:latin typeface="Arial"/>
                <a:ea typeface="+mn-ea"/>
                <a:cs typeface="+mn-cs"/>
              </a:rPr>
              <a:t>merged in 2012 </a:t>
            </a:r>
          </a:p>
          <a:p>
            <a:pPr marL="310942" marR="0" lvl="0" indent="-310942" algn="l" defTabSz="414589" rtl="0" eaLnBrk="1" fontAlgn="auto" latinLnBrk="0" hangingPunct="1">
              <a:lnSpc>
                <a:spcPct val="100000"/>
              </a:lnSpc>
              <a:spcBef>
                <a:spcPct val="20000"/>
              </a:spcBef>
              <a:spcAft>
                <a:spcPts val="0"/>
              </a:spcAft>
              <a:buClr>
                <a:srgbClr val="489F4C"/>
              </a:buClr>
              <a:buSzTx/>
              <a:buFont typeface="Wingdings" charset="2"/>
              <a:buChar char="§"/>
              <a:tabLst/>
              <a:defRPr/>
            </a:pPr>
            <a:r>
              <a:rPr kumimoji="0" lang="en-GB" sz="2176" b="0" i="0" u="none" strike="noStrike" kern="1200" cap="none" spc="0" normalizeH="0" baseline="0" noProof="0" dirty="0">
                <a:ln>
                  <a:noFill/>
                </a:ln>
                <a:solidFill>
                  <a:prstClr val="black"/>
                </a:solidFill>
                <a:effectLst/>
                <a:uLnTx/>
                <a:uFillTx/>
                <a:latin typeface="Arial"/>
                <a:ea typeface="+mn-ea"/>
                <a:cs typeface="+mn-cs"/>
              </a:rPr>
              <a:t>Reservoir: Dromedary camels</a:t>
            </a:r>
          </a:p>
          <a:p>
            <a:pPr marL="310942" marR="0" lvl="0" indent="-310942" algn="l" defTabSz="414589" rtl="0" eaLnBrk="1" fontAlgn="auto" latinLnBrk="0" hangingPunct="1">
              <a:lnSpc>
                <a:spcPct val="100000"/>
              </a:lnSpc>
              <a:spcBef>
                <a:spcPct val="20000"/>
              </a:spcBef>
              <a:spcAft>
                <a:spcPts val="0"/>
              </a:spcAft>
              <a:buClr>
                <a:srgbClr val="489F4C"/>
              </a:buClr>
              <a:buSzTx/>
              <a:buFont typeface="Wingdings" charset="2"/>
              <a:buChar char="§"/>
              <a:tabLst/>
              <a:defRPr/>
            </a:pPr>
            <a:r>
              <a:rPr kumimoji="0" lang="it-IT" sz="2176" b="0" i="0" u="none" strike="noStrike" kern="1200" cap="none" spc="0" normalizeH="0" baseline="0" noProof="0" dirty="0">
                <a:ln>
                  <a:noFill/>
                </a:ln>
                <a:solidFill>
                  <a:prstClr val="black"/>
                </a:solidFill>
                <a:effectLst/>
                <a:uLnTx/>
                <a:uFillTx/>
                <a:latin typeface="Arial"/>
                <a:ea typeface="+mn-ea"/>
                <a:cs typeface="+mn-cs"/>
              </a:rPr>
              <a:t>Asymptomatic to fatal </a:t>
            </a:r>
            <a:r>
              <a:rPr kumimoji="0" lang="en-GB" sz="2176" b="0" i="0" u="none" strike="noStrike" kern="1200" cap="none" spc="0" normalizeH="0" baseline="0" noProof="0" dirty="0">
                <a:ln>
                  <a:noFill/>
                </a:ln>
                <a:solidFill>
                  <a:prstClr val="black"/>
                </a:solidFill>
                <a:effectLst/>
                <a:uLnTx/>
                <a:uFillTx/>
                <a:latin typeface="Arial"/>
                <a:ea typeface="+mn-ea"/>
                <a:cs typeface="+mn-cs"/>
              </a:rPr>
              <a:t>infections</a:t>
            </a:r>
          </a:p>
          <a:p>
            <a:pPr marL="310942" marR="0" lvl="0" indent="-310942" algn="l" defTabSz="414589" rtl="0" eaLnBrk="1" fontAlgn="auto" latinLnBrk="0" hangingPunct="1">
              <a:lnSpc>
                <a:spcPct val="100000"/>
              </a:lnSpc>
              <a:spcBef>
                <a:spcPct val="20000"/>
              </a:spcBef>
              <a:spcAft>
                <a:spcPts val="0"/>
              </a:spcAft>
              <a:buClr>
                <a:srgbClr val="489F4C"/>
              </a:buClr>
              <a:buSzTx/>
              <a:buFont typeface="Wingdings" charset="2"/>
              <a:buChar char="§"/>
              <a:tabLst/>
              <a:defRPr/>
            </a:pPr>
            <a:r>
              <a:rPr kumimoji="0" lang="it-IT" sz="2176" b="0" i="0" u="none" strike="noStrike" kern="1200" cap="none" spc="0" normalizeH="0" baseline="0" noProof="0" dirty="0">
                <a:ln>
                  <a:noFill/>
                </a:ln>
                <a:solidFill>
                  <a:prstClr val="black"/>
                </a:solidFill>
                <a:effectLst/>
                <a:uLnTx/>
                <a:uFillTx/>
                <a:latin typeface="Arial"/>
                <a:ea typeface="+mn-ea"/>
                <a:cs typeface="+mn-cs"/>
              </a:rPr>
              <a:t>Case fatality rate: 35.5% </a:t>
            </a:r>
          </a:p>
          <a:p>
            <a:pPr marL="310942" marR="0" lvl="0" indent="-310942" algn="l" defTabSz="414589" rtl="0" eaLnBrk="1" fontAlgn="auto" latinLnBrk="0" hangingPunct="1">
              <a:lnSpc>
                <a:spcPct val="100000"/>
              </a:lnSpc>
              <a:spcBef>
                <a:spcPct val="20000"/>
              </a:spcBef>
              <a:spcAft>
                <a:spcPts val="0"/>
              </a:spcAft>
              <a:buClr>
                <a:srgbClr val="489F4C"/>
              </a:buClr>
              <a:buSzTx/>
              <a:buFont typeface="Wingdings" charset="2"/>
              <a:buChar char="§"/>
              <a:tabLst/>
              <a:defRPr/>
            </a:pPr>
            <a:r>
              <a:rPr kumimoji="0" lang="it-IT" sz="2176" b="0" i="0" u="none" strike="noStrike" kern="1200" cap="none" spc="0" normalizeH="0" baseline="0" noProof="0" dirty="0">
                <a:ln>
                  <a:noFill/>
                </a:ln>
                <a:solidFill>
                  <a:prstClr val="black"/>
                </a:solidFill>
                <a:effectLst/>
                <a:uLnTx/>
                <a:uFillTx/>
                <a:latin typeface="Arial"/>
                <a:ea typeface="+mn-ea"/>
                <a:cs typeface="+mn-cs"/>
              </a:rPr>
              <a:t>Ongoing outbreaks</a:t>
            </a:r>
          </a:p>
          <a:p>
            <a:pPr marL="310942" marR="0" lvl="0" indent="-310942" algn="l" defTabSz="414589" rtl="0" eaLnBrk="1" fontAlgn="auto" latinLnBrk="0" hangingPunct="1">
              <a:lnSpc>
                <a:spcPct val="100000"/>
              </a:lnSpc>
              <a:spcBef>
                <a:spcPct val="20000"/>
              </a:spcBef>
              <a:spcAft>
                <a:spcPts val="0"/>
              </a:spcAft>
              <a:buClr>
                <a:srgbClr val="489F4C"/>
              </a:buClr>
              <a:buSzTx/>
              <a:buFont typeface="Wingdings" charset="2"/>
              <a:buChar char="§"/>
              <a:tabLst/>
              <a:defRPr/>
            </a:pPr>
            <a:r>
              <a:rPr kumimoji="0" lang="it-IT" sz="2176" b="0" i="0" u="none" strike="noStrike" kern="1200" cap="none" spc="0" normalizeH="0" baseline="0" noProof="0" dirty="0">
                <a:ln>
                  <a:noFill/>
                </a:ln>
                <a:solidFill>
                  <a:prstClr val="black"/>
                </a:solidFill>
                <a:effectLst/>
                <a:uLnTx/>
                <a:uFillTx/>
                <a:latin typeface="Arial"/>
                <a:ea typeface="+mn-ea"/>
                <a:cs typeface="+mn-cs"/>
              </a:rPr>
              <a:t>No Vaccine or treatment available</a:t>
            </a:r>
          </a:p>
          <a:p>
            <a:pPr marL="673707" marR="0" lvl="1" indent="-259118" algn="l" defTabSz="414589" rtl="0" eaLnBrk="1" fontAlgn="auto" latinLnBrk="0" hangingPunct="1">
              <a:lnSpc>
                <a:spcPct val="100000"/>
              </a:lnSpc>
              <a:spcBef>
                <a:spcPct val="20000"/>
              </a:spcBef>
              <a:spcAft>
                <a:spcPts val="0"/>
              </a:spcAft>
              <a:buClr>
                <a:srgbClr val="489F4C"/>
              </a:buClr>
              <a:buSzTx/>
              <a:buFont typeface="Wingdings" charset="2"/>
              <a:buChar char="§"/>
              <a:tabLst/>
              <a:defRPr/>
            </a:pPr>
            <a:r>
              <a:rPr kumimoji="0" lang="it-IT" sz="2176" b="0" i="0" u="none" strike="noStrike" kern="1200" cap="none" spc="0" normalizeH="0" baseline="0" noProof="0" dirty="0">
                <a:ln>
                  <a:noFill/>
                </a:ln>
                <a:solidFill>
                  <a:prstClr val="black"/>
                </a:solidFill>
                <a:effectLst/>
                <a:uLnTx/>
                <a:uFillTx/>
                <a:latin typeface="Arial"/>
                <a:ea typeface="+mn-ea"/>
                <a:cs typeface="+mn-cs"/>
              </a:rPr>
              <a:t>Mabs</a:t>
            </a:r>
          </a:p>
        </p:txBody>
      </p:sp>
      <p:pic>
        <p:nvPicPr>
          <p:cNvPr id="9" name="Picture 8">
            <a:extLst>
              <a:ext uri="{FF2B5EF4-FFF2-40B4-BE49-F238E27FC236}">
                <a16:creationId xmlns:a16="http://schemas.microsoft.com/office/drawing/2014/main" id="{C8983AB1-6A86-4666-8253-28DC6426BCE9}"/>
              </a:ext>
            </a:extLst>
          </p:cNvPr>
          <p:cNvPicPr>
            <a:picLocks noChangeAspect="1"/>
          </p:cNvPicPr>
          <p:nvPr/>
        </p:nvPicPr>
        <p:blipFill>
          <a:blip r:embed="rId5">
            <a:extLst>
              <a:ext uri="{BEBA8EAE-BF5A-486C-A8C5-ECC9F3942E4B}">
                <a14:imgProps xmlns:a14="http://schemas.microsoft.com/office/drawing/2010/main">
                  <a14:imgLayer r:embed="rId6">
                    <a14:imgEffect>
                      <a14:sharpenSoften amount="25000"/>
                    </a14:imgEffect>
                  </a14:imgLayer>
                </a14:imgProps>
              </a:ext>
            </a:extLst>
          </a:blip>
          <a:stretch>
            <a:fillRect/>
          </a:stretch>
        </p:blipFill>
        <p:spPr>
          <a:xfrm>
            <a:off x="1264063" y="4431090"/>
            <a:ext cx="5428923" cy="2345910"/>
          </a:xfrm>
          <a:prstGeom prst="rect">
            <a:avLst/>
          </a:prstGeom>
        </p:spPr>
      </p:pic>
      <p:sp>
        <p:nvSpPr>
          <p:cNvPr id="10" name="Rectangle 9"/>
          <p:cNvSpPr/>
          <p:nvPr/>
        </p:nvSpPr>
        <p:spPr>
          <a:xfrm>
            <a:off x="8737208" y="1213206"/>
            <a:ext cx="1273105" cy="315599"/>
          </a:xfrm>
          <a:prstGeom prst="rect">
            <a:avLst/>
          </a:prstGeom>
        </p:spPr>
        <p:txBody>
          <a:bodyPr wrap="none">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it-IT" sz="1451" b="1" i="0" u="none" strike="noStrike" kern="1200" cap="none" spc="0" normalizeH="0" baseline="0" noProof="0" dirty="0">
                <a:ln>
                  <a:noFill/>
                </a:ln>
                <a:solidFill>
                  <a:srgbClr val="FF0000"/>
                </a:solidFill>
                <a:effectLst/>
                <a:uLnTx/>
                <a:uFillTx/>
                <a:latin typeface="Arial"/>
                <a:ea typeface="+mn-ea"/>
                <a:cs typeface="+mn-cs"/>
              </a:rPr>
              <a:t>(CFR 35.5%)</a:t>
            </a:r>
          </a:p>
        </p:txBody>
      </p:sp>
      <p:sp>
        <p:nvSpPr>
          <p:cNvPr id="11" name="Rectangle 10"/>
          <p:cNvSpPr/>
          <p:nvPr/>
        </p:nvSpPr>
        <p:spPr>
          <a:xfrm rot="5400000">
            <a:off x="8208432" y="1188542"/>
            <a:ext cx="144208" cy="360290"/>
          </a:xfrm>
          <a:prstGeom prst="rect">
            <a:avLst/>
          </a:prstGeom>
          <a:noFill/>
          <a:ln>
            <a:solidFill>
              <a:srgbClr val="FF0000"/>
            </a:solidFill>
          </a:ln>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195925247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hidden"/>
                                      </p:to>
                                    </p:set>
                                  </p:childTnLst>
                                </p:cTn>
                              </p:par>
                              <p:par>
                                <p:cTn id="15" presetID="1" presetClass="exit"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hidden"/>
                                      </p:to>
                                    </p:set>
                                  </p:childTnLst>
                                </p:cTn>
                              </p:par>
                              <p:par>
                                <p:cTn id="19" presetID="1" presetClass="exit"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hidden"/>
                                      </p:to>
                                    </p:set>
                                  </p:childTnLst>
                                </p:cTn>
                              </p:par>
                              <p:par>
                                <p:cTn id="21" presetID="1" presetClass="exit" presetSubtype="0"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hidden"/>
                                      </p:to>
                                    </p:set>
                                  </p:childTnLst>
                                </p:cTn>
                              </p:par>
                              <p:par>
                                <p:cTn id="23" presetID="1" presetClass="exit" presetSubtype="0"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5"/>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8">
                                            <p:txEl>
                                              <p:pRg st="2" end="2"/>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9"/>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8">
                                            <p:txEl>
                                              <p:pRg st="4" end="4"/>
                                            </p:txEl>
                                          </p:spTgt>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0"/>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6"/>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8">
                                            <p:txEl>
                                              <p:pRg st="5" end="5"/>
                                            </p:txEl>
                                          </p:spTgt>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8" grpId="0" uiExpand="1" build="p"/>
      <p:bldP spid="10" grpId="0" uiExpand="1"/>
      <p:bldP spid="11" grpId="0" uiExpand="1" animBg="1"/>
    </p:bld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7" name="Picture 46">
            <a:extLst>
              <a:ext uri="{FF2B5EF4-FFF2-40B4-BE49-F238E27FC236}">
                <a16:creationId xmlns:a16="http://schemas.microsoft.com/office/drawing/2014/main" id="{58F720C1-5F35-4056-A7A2-5CC979224B6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7021" t="17724" r="68973" b="51591"/>
          <a:stretch/>
        </p:blipFill>
        <p:spPr>
          <a:xfrm>
            <a:off x="1434586" y="4474084"/>
            <a:ext cx="1984647" cy="2252589"/>
          </a:xfrm>
          <a:prstGeom prst="rect">
            <a:avLst/>
          </a:prstGeom>
        </p:spPr>
      </p:pic>
      <p:sp>
        <p:nvSpPr>
          <p:cNvPr id="7187" name="Curved Down Arrow 7186"/>
          <p:cNvSpPr/>
          <p:nvPr/>
        </p:nvSpPr>
        <p:spPr>
          <a:xfrm rot="4492952">
            <a:off x="4892417" y="2142731"/>
            <a:ext cx="985409" cy="446687"/>
          </a:xfrm>
          <a:prstGeom prst="curvedDownArrow">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GB" sz="1814" b="0" i="0" u="none" strike="noStrike" kern="1200" cap="none" spc="0" normalizeH="0" baseline="0" noProof="0">
              <a:ln>
                <a:noFill/>
              </a:ln>
              <a:solidFill>
                <a:prstClr val="black"/>
              </a:solidFill>
              <a:effectLst/>
              <a:uLnTx/>
              <a:uFillTx/>
              <a:latin typeface="Arial"/>
              <a:ea typeface="+mn-ea"/>
              <a:cs typeface="+mn-cs"/>
            </a:endParaRPr>
          </a:p>
        </p:txBody>
      </p:sp>
      <p:sp>
        <p:nvSpPr>
          <p:cNvPr id="19458" name="Title 1">
            <a:extLst>
              <a:ext uri="{FF2B5EF4-FFF2-40B4-BE49-F238E27FC236}">
                <a16:creationId xmlns:a16="http://schemas.microsoft.com/office/drawing/2014/main" id="{CA3FCD4D-B43A-4844-9B74-AC9F42D6F714}"/>
              </a:ext>
            </a:extLst>
          </p:cNvPr>
          <p:cNvSpPr>
            <a:spLocks noGrp="1"/>
          </p:cNvSpPr>
          <p:nvPr>
            <p:ph type="ctrTitle"/>
          </p:nvPr>
        </p:nvSpPr>
        <p:spPr>
          <a:xfrm>
            <a:off x="1850058" y="286504"/>
            <a:ext cx="8512039" cy="837277"/>
          </a:xfrm>
        </p:spPr>
        <p:txBody>
          <a:bodyPr>
            <a:normAutofit/>
          </a:bodyPr>
          <a:lstStyle/>
          <a:p>
            <a:r>
              <a:rPr lang="nl-NL" altLang="en-US" sz="2902" dirty="0">
                <a:solidFill>
                  <a:schemeClr val="tx1">
                    <a:lumMod val="75000"/>
                  </a:schemeClr>
                </a:solidFill>
              </a:rPr>
              <a:t>MERS-</a:t>
            </a:r>
            <a:r>
              <a:rPr lang="nl-NL" altLang="en-US" sz="2902" dirty="0" err="1">
                <a:solidFill>
                  <a:schemeClr val="tx1">
                    <a:lumMod val="75000"/>
                  </a:schemeClr>
                </a:solidFill>
              </a:rPr>
              <a:t>CoV</a:t>
            </a:r>
            <a:r>
              <a:rPr lang="nl-NL" altLang="en-US" sz="2902" dirty="0">
                <a:solidFill>
                  <a:schemeClr val="tx1">
                    <a:lumMod val="75000"/>
                  </a:schemeClr>
                </a:solidFill>
              </a:rPr>
              <a:t> </a:t>
            </a:r>
            <a:r>
              <a:rPr lang="nl-NL" altLang="en-US" sz="2902" dirty="0" err="1">
                <a:solidFill>
                  <a:schemeClr val="tx1">
                    <a:lumMod val="75000"/>
                  </a:schemeClr>
                </a:solidFill>
              </a:rPr>
              <a:t>neutralizing</a:t>
            </a:r>
            <a:r>
              <a:rPr lang="nl-NL" altLang="en-US" sz="2902" dirty="0">
                <a:solidFill>
                  <a:schemeClr val="tx1">
                    <a:lumMod val="75000"/>
                  </a:schemeClr>
                </a:solidFill>
              </a:rPr>
              <a:t> </a:t>
            </a:r>
            <a:r>
              <a:rPr lang="nl-NL" altLang="en-US" sz="2902" dirty="0" err="1">
                <a:solidFill>
                  <a:schemeClr val="tx1">
                    <a:lumMod val="75000"/>
                  </a:schemeClr>
                </a:solidFill>
              </a:rPr>
              <a:t>antibodies</a:t>
            </a:r>
            <a:endParaRPr lang="en-US" altLang="en-US" sz="2902" dirty="0">
              <a:solidFill>
                <a:schemeClr val="tx1">
                  <a:lumMod val="75000"/>
                </a:schemeClr>
              </a:solidFill>
            </a:endParaRPr>
          </a:p>
        </p:txBody>
      </p:sp>
      <p:pic>
        <p:nvPicPr>
          <p:cNvPr id="717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30818" y="1219034"/>
            <a:ext cx="1136919" cy="1185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8" name="TextBox 67"/>
          <p:cNvSpPr txBox="1"/>
          <p:nvPr/>
        </p:nvSpPr>
        <p:spPr>
          <a:xfrm>
            <a:off x="1428900" y="2424412"/>
            <a:ext cx="2598788" cy="845937"/>
          </a:xfrm>
          <a:prstGeom prst="rect">
            <a:avLst/>
          </a:prstGeom>
          <a:noFill/>
        </p:spPr>
        <p:txBody>
          <a:bodyPr wrap="none"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nl-NL" sz="1632" b="0" i="0" u="none" strike="noStrike" kern="1200" cap="none" spc="0" normalizeH="0" baseline="0" noProof="0" dirty="0">
                <a:ln>
                  <a:noFill/>
                </a:ln>
                <a:solidFill>
                  <a:prstClr val="black"/>
                </a:solidFill>
                <a:effectLst/>
                <a:uLnTx/>
                <a:uFillTx/>
                <a:latin typeface="Arial"/>
                <a:ea typeface="+mn-ea"/>
                <a:cs typeface="+mn-cs"/>
              </a:rPr>
              <a:t>Spike </a:t>
            </a:r>
            <a:r>
              <a:rPr kumimoji="0" lang="en-GB" sz="1632" b="0" i="0" u="none" strike="noStrike" kern="1200" cap="none" spc="0" normalizeH="0" baseline="0" noProof="0" dirty="0">
                <a:ln>
                  <a:noFill/>
                </a:ln>
                <a:solidFill>
                  <a:prstClr val="black"/>
                </a:solidFill>
                <a:effectLst/>
                <a:uLnTx/>
                <a:uFillTx/>
                <a:latin typeface="Arial"/>
                <a:ea typeface="+mn-ea"/>
                <a:cs typeface="+mn-cs"/>
              </a:rPr>
              <a:t>protein</a:t>
            </a:r>
          </a:p>
          <a:p>
            <a:pPr marL="0" marR="0" lvl="0" indent="0" algn="l" defTabSz="451363" rtl="0" eaLnBrk="1" fontAlgn="auto" latinLnBrk="0" hangingPunct="1">
              <a:lnSpc>
                <a:spcPct val="100000"/>
              </a:lnSpc>
              <a:spcBef>
                <a:spcPts val="0"/>
              </a:spcBef>
              <a:spcAft>
                <a:spcPts val="0"/>
              </a:spcAft>
              <a:buClrTx/>
              <a:buSzTx/>
              <a:buFontTx/>
              <a:buNone/>
              <a:tabLst/>
              <a:defRPr/>
            </a:pPr>
            <a:r>
              <a:rPr kumimoji="0" lang="en-US" sz="1451" b="1" i="0" u="none" strike="noStrike" kern="1200" cap="none" spc="0" normalizeH="0" baseline="0" noProof="0" dirty="0">
                <a:ln>
                  <a:noFill/>
                </a:ln>
                <a:solidFill>
                  <a:prstClr val="black"/>
                </a:solidFill>
                <a:effectLst/>
                <a:uLnTx/>
                <a:uFillTx/>
                <a:latin typeface="Arial"/>
                <a:ea typeface="+mn-ea"/>
                <a:cs typeface="+mn-cs"/>
              </a:rPr>
              <a:t>Mediates binding and entry</a:t>
            </a:r>
          </a:p>
          <a:p>
            <a:pPr marL="0" marR="0" lvl="0" indent="0" algn="l" defTabSz="451363" rtl="0" eaLnBrk="1" fontAlgn="auto" latinLnBrk="0" hangingPunct="1">
              <a:lnSpc>
                <a:spcPct val="100000"/>
              </a:lnSpc>
              <a:spcBef>
                <a:spcPts val="0"/>
              </a:spcBef>
              <a:spcAft>
                <a:spcPts val="0"/>
              </a:spcAft>
              <a:buClrTx/>
              <a:buSzTx/>
              <a:buFontTx/>
              <a:buNone/>
              <a:tabLst/>
              <a:defRPr/>
            </a:pPr>
            <a:endParaRPr kumimoji="0" lang="en-GB" sz="1814" b="0" i="0" u="none" strike="noStrike" kern="1200" cap="none" spc="0" normalizeH="0" baseline="0" noProof="0" dirty="0">
              <a:ln>
                <a:noFill/>
              </a:ln>
              <a:solidFill>
                <a:prstClr val="black"/>
              </a:solidFill>
              <a:effectLst/>
              <a:uLnTx/>
              <a:uFillTx/>
              <a:latin typeface="Arial"/>
              <a:ea typeface="+mn-ea"/>
              <a:cs typeface="+mn-cs"/>
            </a:endParaRPr>
          </a:p>
        </p:txBody>
      </p:sp>
      <p:pic>
        <p:nvPicPr>
          <p:cNvPr id="1163"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42782" y="1712628"/>
            <a:ext cx="2529623" cy="968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64"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71720" y="1648117"/>
            <a:ext cx="413400" cy="431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65"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47052" y="1218481"/>
            <a:ext cx="473911" cy="494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88"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956665" y="971572"/>
            <a:ext cx="528419" cy="5509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933683" y="884124"/>
            <a:ext cx="885179" cy="343492"/>
          </a:xfrm>
          <a:prstGeom prst="rect">
            <a:avLst/>
          </a:prstGeom>
        </p:spPr>
        <p:txBody>
          <a:bodyPr wrap="none">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en-US" sz="1632" b="0" i="0" u="none" strike="noStrike" kern="1200" cap="none" spc="0" normalizeH="0" baseline="0" noProof="0" dirty="0">
                <a:ln>
                  <a:noFill/>
                </a:ln>
                <a:solidFill>
                  <a:prstClr val="black"/>
                </a:solidFill>
                <a:effectLst/>
                <a:uLnTx/>
                <a:uFillTx/>
                <a:latin typeface="Arial"/>
                <a:ea typeface="+mn-ea"/>
                <a:cs typeface="+mn-cs"/>
              </a:rPr>
              <a:t>Binding</a:t>
            </a:r>
          </a:p>
        </p:txBody>
      </p:sp>
      <p:sp>
        <p:nvSpPr>
          <p:cNvPr id="21" name="Rectangle 20"/>
          <p:cNvSpPr/>
          <p:nvPr/>
        </p:nvSpPr>
        <p:spPr>
          <a:xfrm>
            <a:off x="4887464" y="1113009"/>
            <a:ext cx="671979" cy="343492"/>
          </a:xfrm>
          <a:prstGeom prst="rect">
            <a:avLst/>
          </a:prstGeom>
        </p:spPr>
        <p:txBody>
          <a:bodyPr wrap="none">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en-US" sz="1632" b="0" i="0" u="none" strike="noStrike" kern="1200" cap="none" spc="0" normalizeH="0" baseline="0" noProof="0" dirty="0">
                <a:ln>
                  <a:noFill/>
                </a:ln>
                <a:solidFill>
                  <a:prstClr val="black"/>
                </a:solidFill>
                <a:effectLst/>
                <a:uLnTx/>
                <a:uFillTx/>
                <a:latin typeface="Arial"/>
                <a:ea typeface="+mn-ea"/>
                <a:cs typeface="+mn-cs"/>
              </a:rPr>
              <a:t>Entry</a:t>
            </a:r>
          </a:p>
        </p:txBody>
      </p:sp>
      <p:cxnSp>
        <p:nvCxnSpPr>
          <p:cNvPr id="6" name="Straight Arrow Connector 5"/>
          <p:cNvCxnSpPr/>
          <p:nvPr/>
        </p:nvCxnSpPr>
        <p:spPr>
          <a:xfrm>
            <a:off x="6076330" y="1885501"/>
            <a:ext cx="693044"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6806500" y="1623117"/>
            <a:ext cx="1064715" cy="371512"/>
          </a:xfrm>
          <a:prstGeom prst="rect">
            <a:avLst/>
          </a:prstGeom>
          <a:noFill/>
        </p:spPr>
        <p:txBody>
          <a:bodyPr wrap="none"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en-GB" sz="1814" b="0" i="0" u="none" strike="noStrike" kern="1200" cap="none" spc="0" normalizeH="0" baseline="0" noProof="0" dirty="0">
                <a:ln>
                  <a:noFill/>
                </a:ln>
                <a:solidFill>
                  <a:prstClr val="black"/>
                </a:solidFill>
                <a:effectLst/>
                <a:uLnTx/>
                <a:uFillTx/>
                <a:latin typeface="Arial"/>
                <a:ea typeface="+mn-ea"/>
                <a:cs typeface="+mn-cs"/>
              </a:rPr>
              <a:t>Infection</a:t>
            </a:r>
          </a:p>
        </p:txBody>
      </p:sp>
      <p:cxnSp>
        <p:nvCxnSpPr>
          <p:cNvPr id="25" name="Straight Arrow Connector 24"/>
          <p:cNvCxnSpPr/>
          <p:nvPr/>
        </p:nvCxnSpPr>
        <p:spPr>
          <a:xfrm>
            <a:off x="8009018" y="1863643"/>
            <a:ext cx="693044"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8739187" y="1601258"/>
            <a:ext cx="1233030" cy="371512"/>
          </a:xfrm>
          <a:prstGeom prst="rect">
            <a:avLst/>
          </a:prstGeom>
          <a:noFill/>
        </p:spPr>
        <p:txBody>
          <a:bodyPr wrap="none"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en-GB" sz="1814" b="0" i="0" u="none" strike="noStrike" kern="1200" cap="none" spc="0" normalizeH="0" baseline="0" noProof="0" dirty="0">
                <a:ln>
                  <a:noFill/>
                </a:ln>
                <a:solidFill>
                  <a:srgbClr val="FF0000"/>
                </a:solidFill>
                <a:effectLst/>
                <a:uLnTx/>
                <a:uFillTx/>
                <a:latin typeface="Arial"/>
                <a:ea typeface="+mn-ea"/>
                <a:cs typeface="+mn-cs"/>
              </a:rPr>
              <a:t>Protection</a:t>
            </a:r>
          </a:p>
        </p:txBody>
      </p:sp>
      <p:sp>
        <p:nvSpPr>
          <p:cNvPr id="27" name="TextBox 26"/>
          <p:cNvSpPr txBox="1"/>
          <p:nvPr/>
        </p:nvSpPr>
        <p:spPr>
          <a:xfrm>
            <a:off x="6422852" y="2061591"/>
            <a:ext cx="2198615" cy="371512"/>
          </a:xfrm>
          <a:prstGeom prst="rect">
            <a:avLst/>
          </a:prstGeom>
          <a:noFill/>
        </p:spPr>
        <p:txBody>
          <a:bodyPr wrap="none"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en-GB" sz="1814" b="0" i="0" u="none" strike="noStrike" kern="1200" cap="none" spc="0" normalizeH="0" baseline="0" noProof="0" dirty="0">
                <a:ln>
                  <a:noFill/>
                </a:ln>
                <a:solidFill>
                  <a:srgbClr val="FF0000"/>
                </a:solidFill>
                <a:effectLst/>
                <a:uLnTx/>
                <a:uFillTx/>
                <a:latin typeface="Arial"/>
                <a:ea typeface="+mn-ea"/>
                <a:cs typeface="+mn-cs"/>
              </a:rPr>
              <a:t>Virus</a:t>
            </a:r>
            <a:r>
              <a:rPr kumimoji="0" lang="nl-NL" sz="1814" b="0" i="0" u="none" strike="noStrike" kern="1200" cap="none" spc="0" normalizeH="0" baseline="0" noProof="0" dirty="0">
                <a:ln>
                  <a:noFill/>
                </a:ln>
                <a:solidFill>
                  <a:srgbClr val="FF0000"/>
                </a:solidFill>
                <a:effectLst/>
                <a:uLnTx/>
                <a:uFillTx/>
                <a:latin typeface="Arial"/>
                <a:ea typeface="+mn-ea"/>
                <a:cs typeface="+mn-cs"/>
              </a:rPr>
              <a:t> </a:t>
            </a:r>
            <a:r>
              <a:rPr kumimoji="0" lang="en-GB" sz="1814" b="0" i="0" u="none" strike="noStrike" kern="1200" cap="none" spc="0" normalizeH="0" baseline="0" noProof="0" dirty="0">
                <a:ln>
                  <a:noFill/>
                </a:ln>
                <a:solidFill>
                  <a:srgbClr val="FF0000"/>
                </a:solidFill>
                <a:effectLst/>
                <a:uLnTx/>
                <a:uFillTx/>
                <a:latin typeface="Arial"/>
                <a:ea typeface="+mn-ea"/>
                <a:cs typeface="+mn-cs"/>
              </a:rPr>
              <a:t>Neutralization</a:t>
            </a:r>
          </a:p>
        </p:txBody>
      </p:sp>
      <p:grpSp>
        <p:nvGrpSpPr>
          <p:cNvPr id="15" name="Group 14"/>
          <p:cNvGrpSpPr/>
          <p:nvPr/>
        </p:nvGrpSpPr>
        <p:grpSpPr>
          <a:xfrm>
            <a:off x="4127068" y="681460"/>
            <a:ext cx="484643" cy="685305"/>
            <a:chOff x="2240314" y="3447771"/>
            <a:chExt cx="534454" cy="755739"/>
          </a:xfrm>
        </p:grpSpPr>
        <p:cxnSp>
          <p:nvCxnSpPr>
            <p:cNvPr id="10" name="Straight Connector 9"/>
            <p:cNvCxnSpPr/>
            <p:nvPr/>
          </p:nvCxnSpPr>
          <p:spPr>
            <a:xfrm>
              <a:off x="2263372" y="3584249"/>
              <a:ext cx="511396" cy="482784"/>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flipH="1">
              <a:off x="2240314" y="3447771"/>
              <a:ext cx="498796" cy="755739"/>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grpSp>
      <p:grpSp>
        <p:nvGrpSpPr>
          <p:cNvPr id="38" name="Group 37"/>
          <p:cNvGrpSpPr/>
          <p:nvPr/>
        </p:nvGrpSpPr>
        <p:grpSpPr>
          <a:xfrm>
            <a:off x="7086894" y="1440015"/>
            <a:ext cx="484643" cy="685305"/>
            <a:chOff x="2240314" y="3447771"/>
            <a:chExt cx="534454" cy="755739"/>
          </a:xfrm>
        </p:grpSpPr>
        <p:cxnSp>
          <p:nvCxnSpPr>
            <p:cNvPr id="39" name="Straight Connector 38"/>
            <p:cNvCxnSpPr/>
            <p:nvPr/>
          </p:nvCxnSpPr>
          <p:spPr>
            <a:xfrm>
              <a:off x="2263372" y="3584249"/>
              <a:ext cx="511396" cy="482784"/>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p:nvCxnSpPr>
          <p:spPr>
            <a:xfrm flipH="1">
              <a:off x="2240314" y="3447771"/>
              <a:ext cx="498796" cy="755739"/>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grpSp>
      <p:grpSp>
        <p:nvGrpSpPr>
          <p:cNvPr id="41" name="Group 40"/>
          <p:cNvGrpSpPr/>
          <p:nvPr/>
        </p:nvGrpSpPr>
        <p:grpSpPr>
          <a:xfrm>
            <a:off x="6296933" y="4042594"/>
            <a:ext cx="405880" cy="984473"/>
            <a:chOff x="4488207" y="2930578"/>
            <a:chExt cx="447596" cy="1085655"/>
          </a:xfrm>
        </p:grpSpPr>
        <p:sp>
          <p:nvSpPr>
            <p:cNvPr id="42" name="Oval 41"/>
            <p:cNvSpPr/>
            <p:nvPr/>
          </p:nvSpPr>
          <p:spPr>
            <a:xfrm rot="12826157" flipH="1">
              <a:off x="4560241" y="2930578"/>
              <a:ext cx="258932" cy="1085655"/>
            </a:xfrm>
            <a:prstGeom prst="ellipse">
              <a:avLst/>
            </a:prstGeom>
            <a:solidFill>
              <a:srgbClr val="FF0000">
                <a:alpha val="98824"/>
              </a:srgbClr>
            </a:solidFill>
            <a:ln>
              <a:noFill/>
            </a:ln>
            <a:effectLst/>
            <a:scene3d>
              <a:camera prst="orthographicFront">
                <a:rot lat="0" lon="0" rev="0"/>
              </a:camera>
              <a:lightRig rig="contrasting" dir="t">
                <a:rot lat="0" lon="0" rev="7800000"/>
              </a:lightRig>
            </a:scene3d>
            <a:sp3d>
              <a:bevelT w="139700" h="139700"/>
            </a:sp3d>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sp>
          <p:nvSpPr>
            <p:cNvPr id="43" name="TextBox 42"/>
            <p:cNvSpPr txBox="1"/>
            <p:nvPr/>
          </p:nvSpPr>
          <p:spPr>
            <a:xfrm>
              <a:off x="4488207" y="3363995"/>
              <a:ext cx="447596" cy="240273"/>
            </a:xfrm>
            <a:prstGeom prst="rect">
              <a:avLst/>
            </a:prstGeom>
            <a:noFill/>
          </p:spPr>
          <p:txBody>
            <a:bodyPr wrap="none"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nl-NL" sz="816" b="1" i="0" u="none" strike="noStrike" kern="1200" cap="none" spc="0" normalizeH="0" baseline="0" noProof="0" dirty="0">
                  <a:ln>
                    <a:noFill/>
                  </a:ln>
                  <a:solidFill>
                    <a:prstClr val="black"/>
                  </a:solidFill>
                  <a:effectLst/>
                  <a:uLnTx/>
                  <a:uFillTx/>
                  <a:latin typeface="Arial"/>
                  <a:ea typeface="+mn-ea"/>
                  <a:cs typeface="+mn-cs"/>
                </a:rPr>
                <a:t>VHH</a:t>
              </a:r>
              <a:endParaRPr kumimoji="0" lang="en-GB" sz="907" b="1" i="0" u="none" strike="noStrike" kern="1200" cap="none" spc="0" normalizeH="0" baseline="0" noProof="0" dirty="0">
                <a:ln>
                  <a:noFill/>
                </a:ln>
                <a:solidFill>
                  <a:prstClr val="black"/>
                </a:solidFill>
                <a:effectLst/>
                <a:uLnTx/>
                <a:uFillTx/>
                <a:latin typeface="Arial"/>
                <a:ea typeface="+mn-ea"/>
                <a:cs typeface="+mn-cs"/>
              </a:endParaRPr>
            </a:p>
          </p:txBody>
        </p:sp>
      </p:grpSp>
      <p:sp>
        <p:nvSpPr>
          <p:cNvPr id="44" name="TextBox 43"/>
          <p:cNvSpPr txBox="1"/>
          <p:nvPr/>
        </p:nvSpPr>
        <p:spPr>
          <a:xfrm>
            <a:off x="3131147" y="5821953"/>
            <a:ext cx="1856598" cy="538865"/>
          </a:xfrm>
          <a:prstGeom prst="rect">
            <a:avLst/>
          </a:prstGeom>
          <a:noFill/>
        </p:spPr>
        <p:txBody>
          <a:bodyPr wrap="none" rtlCol="0">
            <a:sp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nl-NL" sz="1451" b="0" i="0" u="none" strike="noStrike" kern="1200" cap="none" spc="0" normalizeH="0" baseline="0" noProof="0" dirty="0">
                <a:ln>
                  <a:noFill/>
                </a:ln>
                <a:solidFill>
                  <a:prstClr val="black"/>
                </a:solidFill>
                <a:effectLst/>
                <a:uLnTx/>
                <a:uFillTx/>
                <a:latin typeface="Arial"/>
                <a:ea typeface="+mn-ea"/>
                <a:cs typeface="+mn-cs"/>
              </a:rPr>
              <a:t>IgG </a:t>
            </a:r>
            <a:r>
              <a:rPr kumimoji="0" lang="en-GB" sz="1451" b="0" i="0" u="none" strike="noStrike" kern="1200" cap="none" spc="0" normalizeH="0" baseline="0" noProof="0" dirty="0">
                <a:ln>
                  <a:noFill/>
                </a:ln>
                <a:solidFill>
                  <a:prstClr val="black"/>
                </a:solidFill>
                <a:effectLst/>
                <a:uLnTx/>
                <a:uFillTx/>
                <a:latin typeface="Arial"/>
                <a:ea typeface="+mn-ea"/>
                <a:cs typeface="+mn-cs"/>
              </a:rPr>
              <a:t>Immunoglobulin</a:t>
            </a:r>
          </a:p>
          <a:p>
            <a:pPr marL="0" marR="0" lvl="0" indent="0" algn="ctr" defTabSz="451363" rtl="0" eaLnBrk="1" fontAlgn="auto" latinLnBrk="0" hangingPunct="1">
              <a:lnSpc>
                <a:spcPct val="100000"/>
              </a:lnSpc>
              <a:spcBef>
                <a:spcPts val="0"/>
              </a:spcBef>
              <a:spcAft>
                <a:spcPts val="0"/>
              </a:spcAft>
              <a:buClrTx/>
              <a:buSzTx/>
              <a:buFontTx/>
              <a:buNone/>
              <a:tabLst/>
              <a:defRPr/>
            </a:pPr>
            <a:r>
              <a:rPr kumimoji="0" lang="nl-NL" sz="1451" b="0" i="0" u="none" strike="noStrike" kern="1200" cap="none" spc="0" normalizeH="0" baseline="0" noProof="0" dirty="0">
                <a:ln>
                  <a:noFill/>
                </a:ln>
                <a:solidFill>
                  <a:prstClr val="black"/>
                </a:solidFill>
                <a:effectLst/>
                <a:uLnTx/>
                <a:uFillTx/>
                <a:latin typeface="Arial"/>
                <a:ea typeface="+mn-ea"/>
                <a:cs typeface="+mn-cs"/>
              </a:rPr>
              <a:t>≈ 150 </a:t>
            </a:r>
            <a:r>
              <a:rPr kumimoji="0" lang="nl-NL" sz="1451" b="0" i="0" u="none" strike="noStrike" kern="1200" cap="none" spc="0" normalizeH="0" baseline="0" noProof="0" dirty="0" err="1">
                <a:ln>
                  <a:noFill/>
                </a:ln>
                <a:solidFill>
                  <a:prstClr val="black"/>
                </a:solidFill>
                <a:effectLst/>
                <a:uLnTx/>
                <a:uFillTx/>
                <a:latin typeface="Arial"/>
                <a:ea typeface="+mn-ea"/>
                <a:cs typeface="+mn-cs"/>
              </a:rPr>
              <a:t>KDa</a:t>
            </a:r>
            <a:endParaRPr kumimoji="0" lang="en-GB" sz="1451" b="0" i="0" u="none" strike="noStrike" kern="1200" cap="none" spc="0" normalizeH="0" baseline="0" noProof="0" dirty="0">
              <a:ln>
                <a:noFill/>
              </a:ln>
              <a:solidFill>
                <a:prstClr val="black"/>
              </a:solidFill>
              <a:effectLst/>
              <a:uLnTx/>
              <a:uFillTx/>
              <a:latin typeface="Arial"/>
              <a:ea typeface="+mn-ea"/>
              <a:cs typeface="+mn-cs"/>
            </a:endParaRPr>
          </a:p>
        </p:txBody>
      </p:sp>
      <p:sp>
        <p:nvSpPr>
          <p:cNvPr id="45" name="TextBox 44"/>
          <p:cNvSpPr txBox="1"/>
          <p:nvPr/>
        </p:nvSpPr>
        <p:spPr>
          <a:xfrm>
            <a:off x="5010531" y="5821953"/>
            <a:ext cx="960520" cy="538865"/>
          </a:xfrm>
          <a:prstGeom prst="rect">
            <a:avLst/>
          </a:prstGeom>
          <a:noFill/>
        </p:spPr>
        <p:txBody>
          <a:bodyPr wrap="none" rtlCol="0">
            <a:sp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nl-NL" sz="1451" b="0" i="0" u="none" strike="noStrike" kern="1200" cap="none" spc="0" normalizeH="0" baseline="0" noProof="0" dirty="0" err="1">
                <a:ln>
                  <a:noFill/>
                </a:ln>
                <a:solidFill>
                  <a:prstClr val="black"/>
                </a:solidFill>
                <a:effectLst/>
                <a:uLnTx/>
                <a:uFillTx/>
                <a:latin typeface="Arial"/>
                <a:ea typeface="+mn-ea"/>
                <a:cs typeface="+mn-cs"/>
              </a:rPr>
              <a:t>HCAb</a:t>
            </a:r>
            <a:endParaRPr kumimoji="0" lang="nl-NL" sz="1451" b="0" i="0"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451363" rtl="0" eaLnBrk="1" fontAlgn="auto" latinLnBrk="0" hangingPunct="1">
              <a:lnSpc>
                <a:spcPct val="100000"/>
              </a:lnSpc>
              <a:spcBef>
                <a:spcPts val="0"/>
              </a:spcBef>
              <a:spcAft>
                <a:spcPts val="0"/>
              </a:spcAft>
              <a:buClrTx/>
              <a:buSzTx/>
              <a:buFontTx/>
              <a:buNone/>
              <a:tabLst/>
              <a:defRPr/>
            </a:pPr>
            <a:r>
              <a:rPr kumimoji="0" lang="nl-NL" sz="1451" b="0" i="0" u="none" strike="noStrike" kern="1200" cap="none" spc="0" normalizeH="0" baseline="0" noProof="0" dirty="0">
                <a:ln>
                  <a:noFill/>
                </a:ln>
                <a:solidFill>
                  <a:prstClr val="black"/>
                </a:solidFill>
                <a:effectLst/>
                <a:uLnTx/>
                <a:uFillTx/>
                <a:latin typeface="Arial"/>
                <a:ea typeface="+mn-ea"/>
                <a:cs typeface="+mn-cs"/>
              </a:rPr>
              <a:t>≈ 80 </a:t>
            </a:r>
            <a:r>
              <a:rPr kumimoji="0" lang="nl-NL" sz="1451" b="0" i="0" u="none" strike="noStrike" kern="1200" cap="none" spc="0" normalizeH="0" baseline="0" noProof="0" dirty="0" err="1">
                <a:ln>
                  <a:noFill/>
                </a:ln>
                <a:solidFill>
                  <a:prstClr val="black"/>
                </a:solidFill>
                <a:effectLst/>
                <a:uLnTx/>
                <a:uFillTx/>
                <a:latin typeface="Arial"/>
                <a:ea typeface="+mn-ea"/>
                <a:cs typeface="+mn-cs"/>
              </a:rPr>
              <a:t>KDa</a:t>
            </a:r>
            <a:endParaRPr kumimoji="0" lang="en-GB" sz="1451" b="0" i="0" u="none" strike="noStrike" kern="1200" cap="none" spc="0" normalizeH="0" baseline="0" noProof="0" dirty="0">
              <a:ln>
                <a:noFill/>
              </a:ln>
              <a:solidFill>
                <a:prstClr val="black"/>
              </a:solidFill>
              <a:effectLst/>
              <a:uLnTx/>
              <a:uFillTx/>
              <a:latin typeface="Arial"/>
              <a:ea typeface="+mn-ea"/>
              <a:cs typeface="+mn-cs"/>
            </a:endParaRPr>
          </a:p>
        </p:txBody>
      </p:sp>
      <p:sp>
        <p:nvSpPr>
          <p:cNvPr id="46" name="TextBox 45"/>
          <p:cNvSpPr txBox="1"/>
          <p:nvPr/>
        </p:nvSpPr>
        <p:spPr>
          <a:xfrm>
            <a:off x="5959040" y="4955632"/>
            <a:ext cx="1154651" cy="874085"/>
          </a:xfrm>
          <a:prstGeom prst="rect">
            <a:avLst/>
          </a:prstGeom>
          <a:noFill/>
        </p:spPr>
        <p:txBody>
          <a:bodyPr wrap="square" rtlCol="0">
            <a:sp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nl-NL" sz="1270" b="0" i="0" u="none" strike="noStrike" kern="1200" cap="none" spc="0" normalizeH="0" baseline="0" noProof="0" dirty="0">
                <a:ln>
                  <a:noFill/>
                </a:ln>
                <a:solidFill>
                  <a:prstClr val="black"/>
                </a:solidFill>
                <a:effectLst/>
                <a:uLnTx/>
                <a:uFillTx/>
                <a:latin typeface="Arial"/>
                <a:ea typeface="+mn-ea"/>
                <a:cs typeface="+mn-cs"/>
              </a:rPr>
              <a:t>single domain antibody</a:t>
            </a:r>
          </a:p>
          <a:p>
            <a:pPr marL="0" marR="0" lvl="0" indent="0" algn="ctr" defTabSz="451363" rtl="0" eaLnBrk="1" fontAlgn="auto" latinLnBrk="0" hangingPunct="1">
              <a:lnSpc>
                <a:spcPct val="100000"/>
              </a:lnSpc>
              <a:spcBef>
                <a:spcPts val="0"/>
              </a:spcBef>
              <a:spcAft>
                <a:spcPts val="0"/>
              </a:spcAft>
              <a:buClrTx/>
              <a:buSzTx/>
              <a:buFontTx/>
              <a:buNone/>
              <a:tabLst/>
              <a:defRPr/>
            </a:pPr>
            <a:r>
              <a:rPr kumimoji="0" lang="nl-NL" sz="1270" b="0" i="0" u="none" strike="noStrike" kern="1200" cap="none" spc="0" normalizeH="0" baseline="0" noProof="0" dirty="0">
                <a:ln>
                  <a:noFill/>
                </a:ln>
                <a:solidFill>
                  <a:prstClr val="black"/>
                </a:solidFill>
                <a:effectLst/>
                <a:uLnTx/>
                <a:uFillTx/>
                <a:latin typeface="Arial"/>
                <a:ea typeface="+mn-ea"/>
                <a:cs typeface="+mn-cs"/>
              </a:rPr>
              <a:t>≈ 15 </a:t>
            </a:r>
            <a:r>
              <a:rPr kumimoji="0" lang="nl-NL" sz="1270" b="0" i="0" u="none" strike="noStrike" kern="1200" cap="none" spc="0" normalizeH="0" baseline="0" noProof="0" dirty="0" err="1">
                <a:ln>
                  <a:noFill/>
                </a:ln>
                <a:solidFill>
                  <a:prstClr val="black"/>
                </a:solidFill>
                <a:effectLst/>
                <a:uLnTx/>
                <a:uFillTx/>
                <a:latin typeface="Arial"/>
                <a:ea typeface="+mn-ea"/>
                <a:cs typeface="+mn-cs"/>
              </a:rPr>
              <a:t>KDa</a:t>
            </a:r>
            <a:endParaRPr kumimoji="0" lang="en-GB" sz="1270" b="0" i="0" u="none" strike="noStrike" kern="1200" cap="none" spc="0" normalizeH="0" baseline="0" noProof="0" dirty="0">
              <a:ln>
                <a:noFill/>
              </a:ln>
              <a:solidFill>
                <a:prstClr val="black"/>
              </a:solidFill>
              <a:effectLst/>
              <a:uLnTx/>
              <a:uFillTx/>
              <a:latin typeface="Arial"/>
              <a:ea typeface="+mn-ea"/>
              <a:cs typeface="+mn-cs"/>
            </a:endParaRPr>
          </a:p>
        </p:txBody>
      </p:sp>
      <p:grpSp>
        <p:nvGrpSpPr>
          <p:cNvPr id="48" name="Group 47"/>
          <p:cNvGrpSpPr/>
          <p:nvPr/>
        </p:nvGrpSpPr>
        <p:grpSpPr>
          <a:xfrm>
            <a:off x="3602349" y="4152073"/>
            <a:ext cx="957692" cy="1852640"/>
            <a:chOff x="404161" y="2189817"/>
            <a:chExt cx="1660188" cy="3211607"/>
          </a:xfrm>
        </p:grpSpPr>
        <p:grpSp>
          <p:nvGrpSpPr>
            <p:cNvPr id="49" name="Group 48"/>
            <p:cNvGrpSpPr/>
            <p:nvPr/>
          </p:nvGrpSpPr>
          <p:grpSpPr>
            <a:xfrm>
              <a:off x="404161" y="2197559"/>
              <a:ext cx="868681" cy="3203865"/>
              <a:chOff x="404161" y="2197559"/>
              <a:chExt cx="858335" cy="3203865"/>
            </a:xfrm>
          </p:grpSpPr>
          <p:sp>
            <p:nvSpPr>
              <p:cNvPr id="60" name="Oval 59"/>
              <p:cNvSpPr/>
              <p:nvPr/>
            </p:nvSpPr>
            <p:spPr>
              <a:xfrm rot="21062031">
                <a:off x="1020856" y="3694811"/>
                <a:ext cx="241640" cy="1706613"/>
              </a:xfrm>
              <a:prstGeom prst="ellipse">
                <a:avLst/>
              </a:prstGeom>
              <a:solidFill>
                <a:schemeClr val="bg1">
                  <a:lumMod val="65000"/>
                  <a:alpha val="98824"/>
                </a:schemeClr>
              </a:solidFill>
              <a:ln>
                <a:noFill/>
              </a:ln>
              <a:effectLst/>
              <a:scene3d>
                <a:camera prst="orthographicFront">
                  <a:rot lat="0" lon="0" rev="0"/>
                </a:camera>
                <a:lightRig rig="contrasting" dir="t">
                  <a:rot lat="0" lon="0" rev="7800000"/>
                </a:lightRig>
              </a:scene3d>
              <a:sp3d>
                <a:bevelT w="139700" h="139700"/>
              </a:sp3d>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sp>
            <p:nvSpPr>
              <p:cNvPr id="61" name="Oval 60"/>
              <p:cNvSpPr/>
              <p:nvPr/>
            </p:nvSpPr>
            <p:spPr>
              <a:xfrm rot="352232">
                <a:off x="998165" y="3081553"/>
                <a:ext cx="234879" cy="1706613"/>
              </a:xfrm>
              <a:prstGeom prst="ellipse">
                <a:avLst/>
              </a:prstGeom>
              <a:solidFill>
                <a:schemeClr val="bg1">
                  <a:lumMod val="50000"/>
                  <a:alpha val="98824"/>
                </a:schemeClr>
              </a:solidFill>
              <a:ln>
                <a:noFill/>
              </a:ln>
              <a:effectLst/>
              <a:scene3d>
                <a:camera prst="orthographicFront">
                  <a:rot lat="0" lon="0" rev="0"/>
                </a:camera>
                <a:lightRig rig="contrasting" dir="t">
                  <a:rot lat="0" lon="0" rev="7800000"/>
                </a:lightRig>
              </a:scene3d>
              <a:sp3d>
                <a:bevelT w="139700" h="139700"/>
              </a:sp3d>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grpSp>
            <p:nvGrpSpPr>
              <p:cNvPr id="62" name="Group 61"/>
              <p:cNvGrpSpPr/>
              <p:nvPr/>
            </p:nvGrpSpPr>
            <p:grpSpPr>
              <a:xfrm rot="8773843">
                <a:off x="670531" y="2566107"/>
                <a:ext cx="385156" cy="1722032"/>
                <a:chOff x="2829389" y="2530399"/>
                <a:chExt cx="418637" cy="1980821"/>
              </a:xfrm>
            </p:grpSpPr>
            <p:sp>
              <p:nvSpPr>
                <p:cNvPr id="67" name="Oval 66"/>
                <p:cNvSpPr/>
                <p:nvPr/>
              </p:nvSpPr>
              <p:spPr>
                <a:xfrm>
                  <a:off x="3028671" y="2530399"/>
                  <a:ext cx="219355" cy="1963084"/>
                </a:xfrm>
                <a:prstGeom prst="ellipse">
                  <a:avLst/>
                </a:prstGeom>
                <a:solidFill>
                  <a:schemeClr val="tx1">
                    <a:lumMod val="75000"/>
                    <a:lumOff val="25000"/>
                    <a:alpha val="98824"/>
                  </a:schemeClr>
                </a:solidFill>
                <a:ln>
                  <a:noFill/>
                </a:ln>
                <a:effectLst/>
                <a:scene3d>
                  <a:camera prst="orthographicFront">
                    <a:rot lat="0" lon="0" rev="0"/>
                  </a:camera>
                  <a:lightRig rig="contrasting" dir="t">
                    <a:rot lat="0" lon="0" rev="7800000"/>
                  </a:lightRig>
                </a:scene3d>
                <a:sp3d>
                  <a:bevelT w="139700" h="139700"/>
                </a:sp3d>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sp>
              <p:nvSpPr>
                <p:cNvPr id="69" name="Oval 68"/>
                <p:cNvSpPr/>
                <p:nvPr/>
              </p:nvSpPr>
              <p:spPr>
                <a:xfrm>
                  <a:off x="2829389" y="2548136"/>
                  <a:ext cx="219354" cy="1963084"/>
                </a:xfrm>
                <a:prstGeom prst="ellipse">
                  <a:avLst/>
                </a:prstGeom>
                <a:solidFill>
                  <a:schemeClr val="tx1">
                    <a:lumMod val="65000"/>
                    <a:lumOff val="35000"/>
                    <a:alpha val="98824"/>
                  </a:schemeClr>
                </a:solidFill>
                <a:ln>
                  <a:noFill/>
                </a:ln>
                <a:effectLst/>
                <a:scene3d>
                  <a:camera prst="orthographicFront">
                    <a:rot lat="0" lon="0" rev="0"/>
                  </a:camera>
                  <a:lightRig rig="contrasting" dir="t">
                    <a:rot lat="0" lon="0" rev="7800000"/>
                  </a:lightRig>
                </a:scene3d>
                <a:sp3d>
                  <a:bevelT w="139700" h="139700"/>
                </a:sp3d>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grpSp>
          <p:grpSp>
            <p:nvGrpSpPr>
              <p:cNvPr id="63" name="Group 62"/>
              <p:cNvGrpSpPr/>
              <p:nvPr/>
            </p:nvGrpSpPr>
            <p:grpSpPr>
              <a:xfrm rot="8638072">
                <a:off x="404161" y="2197559"/>
                <a:ext cx="370055" cy="1712978"/>
                <a:chOff x="2845802" y="2530401"/>
                <a:chExt cx="402224" cy="1970404"/>
              </a:xfrm>
            </p:grpSpPr>
            <p:sp>
              <p:nvSpPr>
                <p:cNvPr id="65" name="Oval 64"/>
                <p:cNvSpPr/>
                <p:nvPr/>
              </p:nvSpPr>
              <p:spPr>
                <a:xfrm>
                  <a:off x="3028672" y="2530401"/>
                  <a:ext cx="219354" cy="1963084"/>
                </a:xfrm>
                <a:prstGeom prst="ellipse">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8100000" scaled="1"/>
                  <a:tileRect/>
                </a:gradFill>
                <a:ln>
                  <a:noFill/>
                </a:ln>
                <a:effectLst/>
                <a:scene3d>
                  <a:camera prst="orthographicFront">
                    <a:rot lat="0" lon="0" rev="0"/>
                  </a:camera>
                  <a:lightRig rig="contrasting" dir="t">
                    <a:rot lat="0" lon="0" rev="7800000"/>
                  </a:lightRig>
                </a:scene3d>
                <a:sp3d>
                  <a:bevelT w="139700" h="139700"/>
                </a:sp3d>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sp>
              <p:nvSpPr>
                <p:cNvPr id="66" name="Oval 65"/>
                <p:cNvSpPr/>
                <p:nvPr/>
              </p:nvSpPr>
              <p:spPr>
                <a:xfrm>
                  <a:off x="2845802" y="2537723"/>
                  <a:ext cx="219353" cy="1963082"/>
                </a:xfrm>
                <a:prstGeom prst="ellipse">
                  <a:avLst/>
                </a:prstGeom>
                <a:solidFill>
                  <a:srgbClr val="FF0000">
                    <a:alpha val="98824"/>
                  </a:srgbClr>
                </a:solidFill>
                <a:ln>
                  <a:noFill/>
                </a:ln>
                <a:effectLst/>
                <a:scene3d>
                  <a:camera prst="orthographicFront">
                    <a:rot lat="0" lon="0" rev="0"/>
                  </a:camera>
                  <a:lightRig rig="contrasting" dir="t">
                    <a:rot lat="0" lon="0" rev="7800000"/>
                  </a:lightRig>
                </a:scene3d>
                <a:sp3d>
                  <a:bevelT w="139700" h="139700"/>
                </a:sp3d>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grpSp>
          <p:cxnSp>
            <p:nvCxnSpPr>
              <p:cNvPr id="64" name="Straight Connector 63"/>
              <p:cNvCxnSpPr>
                <a:stCxn id="69" idx="0"/>
                <a:endCxn id="61" idx="0"/>
              </p:cNvCxnSpPr>
              <p:nvPr/>
            </p:nvCxnSpPr>
            <p:spPr>
              <a:xfrm>
                <a:off x="1062562" y="3560487"/>
                <a:ext cx="82588" cy="87027"/>
              </a:xfrm>
              <a:prstGeom prst="line">
                <a:avLst/>
              </a:prstGeom>
              <a:ln w="19050">
                <a:solidFill>
                  <a:schemeClr val="tx1">
                    <a:lumMod val="65000"/>
                    <a:lumOff val="35000"/>
                  </a:schemeClr>
                </a:solidFill>
              </a:ln>
            </p:spPr>
            <p:style>
              <a:lnRef idx="2">
                <a:schemeClr val="accent1"/>
              </a:lnRef>
              <a:fillRef idx="0">
                <a:schemeClr val="accent1"/>
              </a:fillRef>
              <a:effectRef idx="1">
                <a:schemeClr val="accent1"/>
              </a:effectRef>
              <a:fontRef idx="minor">
                <a:schemeClr val="tx1"/>
              </a:fontRef>
            </p:style>
          </p:cxnSp>
        </p:grpSp>
        <p:grpSp>
          <p:nvGrpSpPr>
            <p:cNvPr id="50" name="Group 49"/>
            <p:cNvGrpSpPr/>
            <p:nvPr/>
          </p:nvGrpSpPr>
          <p:grpSpPr>
            <a:xfrm flipH="1">
              <a:off x="1195668" y="2189817"/>
              <a:ext cx="868681" cy="3203865"/>
              <a:chOff x="404161" y="2197559"/>
              <a:chExt cx="858335" cy="3203865"/>
            </a:xfrm>
          </p:grpSpPr>
          <p:sp>
            <p:nvSpPr>
              <p:cNvPr id="51" name="Oval 50"/>
              <p:cNvSpPr/>
              <p:nvPr/>
            </p:nvSpPr>
            <p:spPr>
              <a:xfrm rot="21062031">
                <a:off x="1020856" y="3694810"/>
                <a:ext cx="241640" cy="1706614"/>
              </a:xfrm>
              <a:prstGeom prst="ellipse">
                <a:avLst/>
              </a:prstGeom>
              <a:solidFill>
                <a:schemeClr val="bg1">
                  <a:lumMod val="65000"/>
                  <a:alpha val="98824"/>
                </a:schemeClr>
              </a:solidFill>
              <a:ln>
                <a:noFill/>
              </a:ln>
              <a:effectLst/>
              <a:scene3d>
                <a:camera prst="orthographicFront">
                  <a:rot lat="0" lon="0" rev="0"/>
                </a:camera>
                <a:lightRig rig="contrasting" dir="t">
                  <a:rot lat="0" lon="0" rev="7800000"/>
                </a:lightRig>
              </a:scene3d>
              <a:sp3d>
                <a:bevelT w="139700" h="139700"/>
              </a:sp3d>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sp>
            <p:nvSpPr>
              <p:cNvPr id="52" name="Oval 51"/>
              <p:cNvSpPr/>
              <p:nvPr/>
            </p:nvSpPr>
            <p:spPr>
              <a:xfrm rot="352232">
                <a:off x="998165" y="3081553"/>
                <a:ext cx="234879" cy="1706614"/>
              </a:xfrm>
              <a:prstGeom prst="ellipse">
                <a:avLst/>
              </a:prstGeom>
              <a:solidFill>
                <a:schemeClr val="bg1">
                  <a:lumMod val="50000"/>
                  <a:alpha val="98824"/>
                </a:schemeClr>
              </a:solidFill>
              <a:ln>
                <a:noFill/>
              </a:ln>
              <a:effectLst/>
              <a:scene3d>
                <a:camera prst="orthographicFront">
                  <a:rot lat="0" lon="0" rev="0"/>
                </a:camera>
                <a:lightRig rig="contrasting" dir="t">
                  <a:rot lat="0" lon="0" rev="7800000"/>
                </a:lightRig>
              </a:scene3d>
              <a:sp3d>
                <a:bevelT w="139700" h="139700"/>
              </a:sp3d>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dirty="0">
                  <a:ln>
                    <a:noFill/>
                  </a:ln>
                  <a:solidFill>
                    <a:prstClr val="black"/>
                  </a:solidFill>
                  <a:effectLst/>
                  <a:uLnTx/>
                  <a:uFillTx/>
                  <a:latin typeface="Arial"/>
                  <a:ea typeface="+mn-ea"/>
                  <a:cs typeface="+mn-cs"/>
                </a:endParaRPr>
              </a:p>
            </p:txBody>
          </p:sp>
          <p:grpSp>
            <p:nvGrpSpPr>
              <p:cNvPr id="53" name="Group 52"/>
              <p:cNvGrpSpPr/>
              <p:nvPr/>
            </p:nvGrpSpPr>
            <p:grpSpPr>
              <a:xfrm rot="8773843">
                <a:off x="670531" y="2566107"/>
                <a:ext cx="385155" cy="1722032"/>
                <a:chOff x="2829390" y="2530401"/>
                <a:chExt cx="418636" cy="1980821"/>
              </a:xfrm>
            </p:grpSpPr>
            <p:sp>
              <p:nvSpPr>
                <p:cNvPr id="58" name="Oval 57"/>
                <p:cNvSpPr/>
                <p:nvPr/>
              </p:nvSpPr>
              <p:spPr>
                <a:xfrm>
                  <a:off x="3028672" y="2530401"/>
                  <a:ext cx="219354" cy="1963086"/>
                </a:xfrm>
                <a:prstGeom prst="ellipse">
                  <a:avLst/>
                </a:prstGeom>
                <a:solidFill>
                  <a:schemeClr val="tx1">
                    <a:lumMod val="75000"/>
                    <a:lumOff val="25000"/>
                    <a:alpha val="98824"/>
                  </a:schemeClr>
                </a:solidFill>
                <a:ln>
                  <a:noFill/>
                </a:ln>
                <a:effectLst/>
                <a:scene3d>
                  <a:camera prst="orthographicFront">
                    <a:rot lat="0" lon="0" rev="0"/>
                  </a:camera>
                  <a:lightRig rig="contrasting" dir="t">
                    <a:rot lat="0" lon="0" rev="7800000"/>
                  </a:lightRig>
                </a:scene3d>
                <a:sp3d>
                  <a:bevelT w="139700" h="139700"/>
                </a:sp3d>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sp>
              <p:nvSpPr>
                <p:cNvPr id="59" name="Oval 58"/>
                <p:cNvSpPr/>
                <p:nvPr/>
              </p:nvSpPr>
              <p:spPr>
                <a:xfrm>
                  <a:off x="2829390" y="2548136"/>
                  <a:ext cx="219354" cy="1963086"/>
                </a:xfrm>
                <a:prstGeom prst="ellipse">
                  <a:avLst/>
                </a:prstGeom>
                <a:solidFill>
                  <a:schemeClr val="tx1">
                    <a:lumMod val="65000"/>
                    <a:lumOff val="35000"/>
                    <a:alpha val="98824"/>
                  </a:schemeClr>
                </a:solidFill>
                <a:ln>
                  <a:noFill/>
                </a:ln>
                <a:effectLst/>
                <a:scene3d>
                  <a:camera prst="orthographicFront">
                    <a:rot lat="0" lon="0" rev="0"/>
                  </a:camera>
                  <a:lightRig rig="contrasting" dir="t">
                    <a:rot lat="0" lon="0" rev="7800000"/>
                  </a:lightRig>
                </a:scene3d>
                <a:sp3d>
                  <a:bevelT w="139700" h="139700"/>
                </a:sp3d>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grpSp>
          <p:grpSp>
            <p:nvGrpSpPr>
              <p:cNvPr id="54" name="Group 53"/>
              <p:cNvGrpSpPr/>
              <p:nvPr/>
            </p:nvGrpSpPr>
            <p:grpSpPr>
              <a:xfrm rot="8638072">
                <a:off x="404161" y="2197559"/>
                <a:ext cx="370055" cy="1712978"/>
                <a:chOff x="2845802" y="2530401"/>
                <a:chExt cx="402224" cy="1970404"/>
              </a:xfrm>
            </p:grpSpPr>
            <p:sp>
              <p:nvSpPr>
                <p:cNvPr id="56" name="Oval 55"/>
                <p:cNvSpPr/>
                <p:nvPr/>
              </p:nvSpPr>
              <p:spPr>
                <a:xfrm>
                  <a:off x="3028672" y="2530401"/>
                  <a:ext cx="219354" cy="1963084"/>
                </a:xfrm>
                <a:prstGeom prst="ellipse">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8100000" scaled="1"/>
                  <a:tileRect/>
                </a:gradFill>
                <a:ln>
                  <a:noFill/>
                </a:ln>
                <a:effectLst/>
                <a:scene3d>
                  <a:camera prst="orthographicFront">
                    <a:rot lat="0" lon="0" rev="0"/>
                  </a:camera>
                  <a:lightRig rig="contrasting" dir="t">
                    <a:rot lat="0" lon="0" rev="7800000"/>
                  </a:lightRig>
                </a:scene3d>
                <a:sp3d>
                  <a:bevelT w="139700" h="139700"/>
                </a:sp3d>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sp>
              <p:nvSpPr>
                <p:cNvPr id="57" name="Oval 56"/>
                <p:cNvSpPr/>
                <p:nvPr/>
              </p:nvSpPr>
              <p:spPr>
                <a:xfrm>
                  <a:off x="2845802" y="2537723"/>
                  <a:ext cx="219353" cy="1963082"/>
                </a:xfrm>
                <a:prstGeom prst="ellipse">
                  <a:avLst/>
                </a:prstGeom>
                <a:solidFill>
                  <a:srgbClr val="FF0000">
                    <a:alpha val="98824"/>
                  </a:srgbClr>
                </a:solidFill>
                <a:ln>
                  <a:noFill/>
                </a:ln>
                <a:effectLst/>
                <a:scene3d>
                  <a:camera prst="orthographicFront">
                    <a:rot lat="0" lon="0" rev="0"/>
                  </a:camera>
                  <a:lightRig rig="contrasting" dir="t">
                    <a:rot lat="0" lon="0" rev="7800000"/>
                  </a:lightRig>
                </a:scene3d>
                <a:sp3d>
                  <a:bevelT w="139700" h="139700"/>
                </a:sp3d>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grpSp>
          <p:cxnSp>
            <p:nvCxnSpPr>
              <p:cNvPr id="55" name="Straight Connector 54"/>
              <p:cNvCxnSpPr>
                <a:stCxn id="59" idx="0"/>
                <a:endCxn id="52" idx="0"/>
              </p:cNvCxnSpPr>
              <p:nvPr/>
            </p:nvCxnSpPr>
            <p:spPr>
              <a:xfrm>
                <a:off x="1062562" y="3560487"/>
                <a:ext cx="82588" cy="87027"/>
              </a:xfrm>
              <a:prstGeom prst="line">
                <a:avLst/>
              </a:prstGeom>
              <a:ln w="19050">
                <a:solidFill>
                  <a:schemeClr val="tx1">
                    <a:lumMod val="65000"/>
                    <a:lumOff val="35000"/>
                  </a:schemeClr>
                </a:solidFill>
              </a:ln>
            </p:spPr>
            <p:style>
              <a:lnRef idx="2">
                <a:schemeClr val="accent1"/>
              </a:lnRef>
              <a:fillRef idx="0">
                <a:schemeClr val="accent1"/>
              </a:fillRef>
              <a:effectRef idx="1">
                <a:schemeClr val="accent1"/>
              </a:effectRef>
              <a:fontRef idx="minor">
                <a:schemeClr val="tx1"/>
              </a:fontRef>
            </p:style>
          </p:cxnSp>
        </p:grpSp>
      </p:grpSp>
      <p:grpSp>
        <p:nvGrpSpPr>
          <p:cNvPr id="70" name="Group 69"/>
          <p:cNvGrpSpPr/>
          <p:nvPr/>
        </p:nvGrpSpPr>
        <p:grpSpPr>
          <a:xfrm>
            <a:off x="5151708" y="4162289"/>
            <a:ext cx="454043" cy="1610490"/>
            <a:chOff x="2887475" y="2355854"/>
            <a:chExt cx="858969" cy="3046762"/>
          </a:xfrm>
        </p:grpSpPr>
        <p:grpSp>
          <p:nvGrpSpPr>
            <p:cNvPr id="71" name="Group 70"/>
            <p:cNvGrpSpPr/>
            <p:nvPr/>
          </p:nvGrpSpPr>
          <p:grpSpPr>
            <a:xfrm flipH="1">
              <a:off x="3294468" y="2355854"/>
              <a:ext cx="451976" cy="3046762"/>
              <a:chOff x="815901" y="2432577"/>
              <a:chExt cx="446593" cy="3046762"/>
            </a:xfrm>
          </p:grpSpPr>
          <p:sp>
            <p:nvSpPr>
              <p:cNvPr id="77" name="Oval 76"/>
              <p:cNvSpPr/>
              <p:nvPr/>
            </p:nvSpPr>
            <p:spPr>
              <a:xfrm rot="21062031">
                <a:off x="1020852" y="3616889"/>
                <a:ext cx="241642" cy="1862450"/>
              </a:xfrm>
              <a:prstGeom prst="ellipse">
                <a:avLst/>
              </a:prstGeom>
              <a:solidFill>
                <a:schemeClr val="bg1">
                  <a:lumMod val="65000"/>
                  <a:alpha val="98824"/>
                </a:schemeClr>
              </a:solidFill>
              <a:ln>
                <a:noFill/>
              </a:ln>
              <a:effectLst/>
              <a:scene3d>
                <a:camera prst="orthographicFront">
                  <a:rot lat="0" lon="0" rev="0"/>
                </a:camera>
                <a:lightRig rig="contrasting" dir="t">
                  <a:rot lat="0" lon="0" rev="7800000"/>
                </a:lightRig>
              </a:scene3d>
              <a:sp3d>
                <a:bevelT w="139700" h="139700"/>
              </a:sp3d>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sp>
            <p:nvSpPr>
              <p:cNvPr id="78" name="Oval 77"/>
              <p:cNvSpPr/>
              <p:nvPr/>
            </p:nvSpPr>
            <p:spPr>
              <a:xfrm rot="352232">
                <a:off x="998163" y="3003633"/>
                <a:ext cx="234881" cy="1862449"/>
              </a:xfrm>
              <a:prstGeom prst="ellipse">
                <a:avLst/>
              </a:prstGeom>
              <a:solidFill>
                <a:schemeClr val="bg1">
                  <a:lumMod val="50000"/>
                  <a:alpha val="98824"/>
                </a:schemeClr>
              </a:solidFill>
              <a:ln>
                <a:noFill/>
              </a:ln>
              <a:effectLst/>
              <a:scene3d>
                <a:camera prst="orthographicFront">
                  <a:rot lat="0" lon="0" rev="0"/>
                </a:camera>
                <a:lightRig rig="contrasting" dir="t">
                  <a:rot lat="0" lon="0" rev="7800000"/>
                </a:lightRig>
              </a:scene3d>
              <a:sp3d>
                <a:bevelT w="139700" h="139700"/>
              </a:sp3d>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sp>
            <p:nvSpPr>
              <p:cNvPr id="79" name="Oval 78"/>
              <p:cNvSpPr/>
              <p:nvPr/>
            </p:nvSpPr>
            <p:spPr>
              <a:xfrm rot="8773843">
                <a:off x="815901" y="2432577"/>
                <a:ext cx="255850" cy="1862449"/>
              </a:xfrm>
              <a:prstGeom prst="ellipse">
                <a:avLst/>
              </a:prstGeom>
              <a:solidFill>
                <a:srgbClr val="FF0000">
                  <a:alpha val="98824"/>
                </a:srgbClr>
              </a:solidFill>
              <a:ln>
                <a:noFill/>
              </a:ln>
              <a:effectLst/>
              <a:scene3d>
                <a:camera prst="orthographicFront">
                  <a:rot lat="0" lon="0" rev="0"/>
                </a:camera>
                <a:lightRig rig="contrasting" dir="t">
                  <a:rot lat="0" lon="0" rev="7800000"/>
                </a:lightRig>
              </a:scene3d>
              <a:sp3d>
                <a:bevelT w="139700" h="139700"/>
              </a:sp3d>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cxnSp>
            <p:nvCxnSpPr>
              <p:cNvPr id="80" name="Straight Connector 79"/>
              <p:cNvCxnSpPr>
                <a:stCxn id="79" idx="0"/>
                <a:endCxn id="78" idx="0"/>
              </p:cNvCxnSpPr>
              <p:nvPr/>
            </p:nvCxnSpPr>
            <p:spPr>
              <a:xfrm>
                <a:off x="1069844" y="3554531"/>
                <a:ext cx="74955" cy="92983"/>
              </a:xfrm>
              <a:prstGeom prst="line">
                <a:avLst/>
              </a:prstGeom>
              <a:ln w="19050">
                <a:solidFill>
                  <a:schemeClr val="tx1">
                    <a:lumMod val="65000"/>
                    <a:lumOff val="35000"/>
                  </a:schemeClr>
                </a:solidFill>
              </a:ln>
            </p:spPr>
            <p:style>
              <a:lnRef idx="2">
                <a:schemeClr val="accent1"/>
              </a:lnRef>
              <a:fillRef idx="0">
                <a:schemeClr val="accent1"/>
              </a:fillRef>
              <a:effectRef idx="1">
                <a:schemeClr val="accent1"/>
              </a:effectRef>
              <a:fontRef idx="minor">
                <a:schemeClr val="tx1"/>
              </a:fontRef>
            </p:style>
          </p:cxnSp>
        </p:grpSp>
        <p:grpSp>
          <p:nvGrpSpPr>
            <p:cNvPr id="72" name="Group 71"/>
            <p:cNvGrpSpPr/>
            <p:nvPr/>
          </p:nvGrpSpPr>
          <p:grpSpPr>
            <a:xfrm>
              <a:off x="2887475" y="2355855"/>
              <a:ext cx="480345" cy="3046761"/>
              <a:chOff x="815904" y="2432578"/>
              <a:chExt cx="446592" cy="3046761"/>
            </a:xfrm>
          </p:grpSpPr>
          <p:sp>
            <p:nvSpPr>
              <p:cNvPr id="73" name="Oval 72"/>
              <p:cNvSpPr/>
              <p:nvPr/>
            </p:nvSpPr>
            <p:spPr>
              <a:xfrm rot="21062031">
                <a:off x="1020857" y="3616891"/>
                <a:ext cx="241639" cy="1862448"/>
              </a:xfrm>
              <a:prstGeom prst="ellipse">
                <a:avLst/>
              </a:prstGeom>
              <a:solidFill>
                <a:schemeClr val="bg1">
                  <a:lumMod val="65000"/>
                  <a:alpha val="98824"/>
                </a:schemeClr>
              </a:solidFill>
              <a:ln>
                <a:noFill/>
              </a:ln>
              <a:effectLst/>
              <a:scene3d>
                <a:camera prst="orthographicFront">
                  <a:rot lat="0" lon="0" rev="0"/>
                </a:camera>
                <a:lightRig rig="contrasting" dir="t">
                  <a:rot lat="0" lon="0" rev="7800000"/>
                </a:lightRig>
              </a:scene3d>
              <a:sp3d>
                <a:bevelT w="139700" h="139700"/>
              </a:sp3d>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sp>
            <p:nvSpPr>
              <p:cNvPr id="74" name="Oval 73"/>
              <p:cNvSpPr/>
              <p:nvPr/>
            </p:nvSpPr>
            <p:spPr>
              <a:xfrm rot="352232">
                <a:off x="998165" y="3003634"/>
                <a:ext cx="234878" cy="1862448"/>
              </a:xfrm>
              <a:prstGeom prst="ellipse">
                <a:avLst/>
              </a:prstGeom>
              <a:solidFill>
                <a:schemeClr val="bg1">
                  <a:lumMod val="50000"/>
                  <a:alpha val="98824"/>
                </a:schemeClr>
              </a:solidFill>
              <a:ln>
                <a:noFill/>
              </a:ln>
              <a:effectLst/>
              <a:scene3d>
                <a:camera prst="orthographicFront">
                  <a:rot lat="0" lon="0" rev="0"/>
                </a:camera>
                <a:lightRig rig="contrasting" dir="t">
                  <a:rot lat="0" lon="0" rev="7800000"/>
                </a:lightRig>
              </a:scene3d>
              <a:sp3d>
                <a:bevelT w="139700" h="139700"/>
              </a:sp3d>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sp>
            <p:nvSpPr>
              <p:cNvPr id="75" name="Oval 74"/>
              <p:cNvSpPr/>
              <p:nvPr/>
            </p:nvSpPr>
            <p:spPr>
              <a:xfrm rot="8773843">
                <a:off x="815904" y="2432578"/>
                <a:ext cx="255848" cy="1862448"/>
              </a:xfrm>
              <a:prstGeom prst="ellipse">
                <a:avLst/>
              </a:prstGeom>
              <a:solidFill>
                <a:srgbClr val="FF0000">
                  <a:alpha val="98824"/>
                </a:srgbClr>
              </a:solidFill>
              <a:ln>
                <a:noFill/>
              </a:ln>
              <a:effectLst/>
              <a:scene3d>
                <a:camera prst="orthographicFront">
                  <a:rot lat="0" lon="0" rev="0"/>
                </a:camera>
                <a:lightRig rig="contrasting" dir="t">
                  <a:rot lat="0" lon="0" rev="7800000"/>
                </a:lightRig>
              </a:scene3d>
              <a:sp3d>
                <a:bevelT w="139700" h="139700"/>
              </a:sp3d>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cxnSp>
            <p:nvCxnSpPr>
              <p:cNvPr id="76" name="Straight Connector 75"/>
              <p:cNvCxnSpPr>
                <a:stCxn id="75" idx="0"/>
                <a:endCxn id="74" idx="0"/>
              </p:cNvCxnSpPr>
              <p:nvPr/>
            </p:nvCxnSpPr>
            <p:spPr>
              <a:xfrm>
                <a:off x="1069844" y="3554531"/>
                <a:ext cx="74955" cy="92983"/>
              </a:xfrm>
              <a:prstGeom prst="line">
                <a:avLst/>
              </a:prstGeom>
              <a:ln w="19050">
                <a:solidFill>
                  <a:schemeClr val="tx1">
                    <a:lumMod val="65000"/>
                    <a:lumOff val="35000"/>
                  </a:schemeClr>
                </a:solidFill>
              </a:ln>
            </p:spPr>
            <p:style>
              <a:lnRef idx="2">
                <a:schemeClr val="accent1"/>
              </a:lnRef>
              <a:fillRef idx="0">
                <a:schemeClr val="accent1"/>
              </a:fillRef>
              <a:effectRef idx="1">
                <a:schemeClr val="accent1"/>
              </a:effectRef>
              <a:fontRef idx="minor">
                <a:schemeClr val="tx1"/>
              </a:fontRef>
            </p:style>
          </p:cxnSp>
        </p:grpSp>
      </p:grpSp>
      <p:sp>
        <p:nvSpPr>
          <p:cNvPr id="81" name="TextBox 80"/>
          <p:cNvSpPr txBox="1"/>
          <p:nvPr/>
        </p:nvSpPr>
        <p:spPr>
          <a:xfrm>
            <a:off x="2981399" y="4044773"/>
            <a:ext cx="854721" cy="259751"/>
          </a:xfrm>
          <a:prstGeom prst="rect">
            <a:avLst/>
          </a:prstGeom>
          <a:noFill/>
        </p:spPr>
        <p:txBody>
          <a:bodyPr wrap="none" rtlCol="0">
            <a:sp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nl-NL" sz="1088" b="0" i="0" u="none" strike="noStrike" kern="1200" cap="none" spc="0" normalizeH="0" baseline="0" noProof="0" dirty="0">
                <a:ln>
                  <a:noFill/>
                </a:ln>
                <a:solidFill>
                  <a:prstClr val="black"/>
                </a:solidFill>
                <a:effectLst/>
                <a:uLnTx/>
                <a:uFillTx/>
                <a:latin typeface="Arial"/>
                <a:ea typeface="+mn-ea"/>
                <a:cs typeface="+mn-cs"/>
              </a:rPr>
              <a:t>Light chain</a:t>
            </a:r>
            <a:endParaRPr kumimoji="0" lang="en-GB" sz="1088" b="0" i="0" u="none" strike="noStrike" kern="1200" cap="none" spc="0" normalizeH="0" baseline="0" noProof="0" dirty="0">
              <a:ln>
                <a:noFill/>
              </a:ln>
              <a:solidFill>
                <a:prstClr val="black"/>
              </a:solidFill>
              <a:effectLst/>
              <a:uLnTx/>
              <a:uFillTx/>
              <a:latin typeface="Arial"/>
              <a:ea typeface="+mn-ea"/>
              <a:cs typeface="+mn-cs"/>
            </a:endParaRPr>
          </a:p>
        </p:txBody>
      </p:sp>
      <p:cxnSp>
        <p:nvCxnSpPr>
          <p:cNvPr id="82" name="Straight Arrow Connector 81"/>
          <p:cNvCxnSpPr/>
          <p:nvPr/>
        </p:nvCxnSpPr>
        <p:spPr>
          <a:xfrm>
            <a:off x="3361049" y="4378763"/>
            <a:ext cx="185189" cy="190642"/>
          </a:xfrm>
          <a:prstGeom prst="straightConnector1">
            <a:avLst/>
          </a:prstGeom>
          <a:ln w="9525">
            <a:tailEnd type="arrow"/>
          </a:ln>
        </p:spPr>
        <p:style>
          <a:lnRef idx="2">
            <a:schemeClr val="dk1"/>
          </a:lnRef>
          <a:fillRef idx="0">
            <a:schemeClr val="dk1"/>
          </a:fillRef>
          <a:effectRef idx="1">
            <a:schemeClr val="dk1"/>
          </a:effectRef>
          <a:fontRef idx="minor">
            <a:schemeClr val="tx1"/>
          </a:fontRef>
        </p:style>
      </p:cxnSp>
      <p:sp>
        <p:nvSpPr>
          <p:cNvPr id="83" name="TextBox 82"/>
          <p:cNvSpPr txBox="1"/>
          <p:nvPr/>
        </p:nvSpPr>
        <p:spPr>
          <a:xfrm>
            <a:off x="4295238" y="3999788"/>
            <a:ext cx="950902" cy="259751"/>
          </a:xfrm>
          <a:prstGeom prst="rect">
            <a:avLst/>
          </a:prstGeom>
          <a:noFill/>
        </p:spPr>
        <p:txBody>
          <a:bodyPr wrap="none" rtlCol="0">
            <a:sp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nl-NL" sz="1088" b="0" i="0" u="none" strike="noStrike" kern="1200" cap="none" spc="0" normalizeH="0" baseline="0" noProof="0" dirty="0">
                <a:ln>
                  <a:noFill/>
                </a:ln>
                <a:solidFill>
                  <a:prstClr val="black"/>
                </a:solidFill>
                <a:effectLst/>
                <a:uLnTx/>
                <a:uFillTx/>
                <a:latin typeface="Arial"/>
                <a:ea typeface="+mn-ea"/>
                <a:cs typeface="+mn-cs"/>
              </a:rPr>
              <a:t>Heavy chain</a:t>
            </a:r>
            <a:endParaRPr kumimoji="0" lang="en-GB" sz="1088" b="0" i="0" u="none" strike="noStrike" kern="1200" cap="none" spc="0" normalizeH="0" baseline="0" noProof="0" dirty="0">
              <a:ln>
                <a:noFill/>
              </a:ln>
              <a:solidFill>
                <a:prstClr val="black"/>
              </a:solidFill>
              <a:effectLst/>
              <a:uLnTx/>
              <a:uFillTx/>
              <a:latin typeface="Arial"/>
              <a:ea typeface="+mn-ea"/>
              <a:cs typeface="+mn-cs"/>
            </a:endParaRPr>
          </a:p>
        </p:txBody>
      </p:sp>
      <p:cxnSp>
        <p:nvCxnSpPr>
          <p:cNvPr id="84" name="Straight Arrow Connector 83"/>
          <p:cNvCxnSpPr/>
          <p:nvPr/>
        </p:nvCxnSpPr>
        <p:spPr>
          <a:xfrm flipH="1">
            <a:off x="4470928" y="4245032"/>
            <a:ext cx="233557" cy="233518"/>
          </a:xfrm>
          <a:prstGeom prst="straightConnector1">
            <a:avLst/>
          </a:prstGeom>
          <a:ln w="9525">
            <a:tailEnd type="arrow"/>
          </a:ln>
        </p:spPr>
        <p:style>
          <a:lnRef idx="2">
            <a:schemeClr val="dk1"/>
          </a:lnRef>
          <a:fillRef idx="0">
            <a:schemeClr val="dk1"/>
          </a:fillRef>
          <a:effectRef idx="1">
            <a:schemeClr val="dk1"/>
          </a:effectRef>
          <a:fontRef idx="minor">
            <a:schemeClr val="tx1"/>
          </a:fontRef>
        </p:style>
      </p:cxnSp>
      <p:cxnSp>
        <p:nvCxnSpPr>
          <p:cNvPr id="85" name="Straight Arrow Connector 84"/>
          <p:cNvCxnSpPr/>
          <p:nvPr/>
        </p:nvCxnSpPr>
        <p:spPr>
          <a:xfrm>
            <a:off x="4793605" y="4245032"/>
            <a:ext cx="302960" cy="233518"/>
          </a:xfrm>
          <a:prstGeom prst="straightConnector1">
            <a:avLst/>
          </a:prstGeom>
          <a:ln w="9525">
            <a:tailEnd type="arrow"/>
          </a:ln>
        </p:spPr>
        <p:style>
          <a:lnRef idx="2">
            <a:schemeClr val="dk1"/>
          </a:lnRef>
          <a:fillRef idx="0">
            <a:schemeClr val="dk1"/>
          </a:fillRef>
          <a:effectRef idx="1">
            <a:schemeClr val="dk1"/>
          </a:effectRef>
          <a:fontRef idx="minor">
            <a:schemeClr val="tx1"/>
          </a:fontRef>
        </p:style>
      </p:cxnSp>
      <p:sp>
        <p:nvSpPr>
          <p:cNvPr id="17" name="TextBox 16"/>
          <p:cNvSpPr txBox="1"/>
          <p:nvPr/>
        </p:nvSpPr>
        <p:spPr>
          <a:xfrm>
            <a:off x="2876228" y="1811767"/>
            <a:ext cx="849913" cy="427168"/>
          </a:xfrm>
          <a:prstGeom prst="rect">
            <a:avLst/>
          </a:prstGeom>
          <a:noFill/>
        </p:spPr>
        <p:txBody>
          <a:bodyPr wrap="none"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en-GB" sz="1088" b="0" i="0" u="none" strike="noStrike" kern="1200" cap="none" spc="0" normalizeH="0" baseline="0" noProof="0" dirty="0">
                <a:ln>
                  <a:noFill/>
                </a:ln>
                <a:solidFill>
                  <a:prstClr val="black"/>
                </a:solidFill>
                <a:effectLst/>
                <a:uLnTx/>
                <a:uFillTx/>
                <a:latin typeface="Arial"/>
                <a:ea typeface="+mn-ea"/>
                <a:cs typeface="+mn-cs"/>
              </a:rPr>
              <a:t>Cell</a:t>
            </a:r>
            <a:r>
              <a:rPr kumimoji="0" lang="nl-NL" sz="1088" b="0" i="0" u="none" strike="noStrike" kern="1200" cap="none" spc="0" normalizeH="0" baseline="0" noProof="0" dirty="0">
                <a:ln>
                  <a:noFill/>
                </a:ln>
                <a:solidFill>
                  <a:prstClr val="black"/>
                </a:solidFill>
                <a:effectLst/>
                <a:uLnTx/>
                <a:uFillTx/>
                <a:latin typeface="Arial"/>
                <a:ea typeface="+mn-ea"/>
                <a:cs typeface="+mn-cs"/>
              </a:rPr>
              <a:t> </a:t>
            </a:r>
          </a:p>
          <a:p>
            <a:pPr marL="0" marR="0" lvl="0" indent="0" algn="l" defTabSz="451363" rtl="0" eaLnBrk="1" fontAlgn="auto" latinLnBrk="0" hangingPunct="1">
              <a:lnSpc>
                <a:spcPct val="100000"/>
              </a:lnSpc>
              <a:spcBef>
                <a:spcPts val="0"/>
              </a:spcBef>
              <a:spcAft>
                <a:spcPts val="0"/>
              </a:spcAft>
              <a:buClrTx/>
              <a:buSzTx/>
              <a:buFontTx/>
              <a:buNone/>
              <a:tabLst/>
              <a:defRPr/>
            </a:pPr>
            <a:r>
              <a:rPr kumimoji="0" lang="en-GB" sz="1088" b="0" i="0" u="none" strike="noStrike" kern="1200" cap="none" spc="0" normalizeH="0" baseline="0" noProof="0" dirty="0">
                <a:ln>
                  <a:noFill/>
                </a:ln>
                <a:solidFill>
                  <a:prstClr val="black"/>
                </a:solidFill>
                <a:effectLst/>
                <a:uLnTx/>
                <a:uFillTx/>
                <a:latin typeface="Arial"/>
                <a:ea typeface="+mn-ea"/>
                <a:cs typeface="+mn-cs"/>
              </a:rPr>
              <a:t>membrane</a:t>
            </a:r>
          </a:p>
        </p:txBody>
      </p:sp>
      <p:sp>
        <p:nvSpPr>
          <p:cNvPr id="86" name="TextBox 85"/>
          <p:cNvSpPr txBox="1"/>
          <p:nvPr/>
        </p:nvSpPr>
        <p:spPr>
          <a:xfrm>
            <a:off x="3504343" y="2243001"/>
            <a:ext cx="944489" cy="427168"/>
          </a:xfrm>
          <a:prstGeom prst="rect">
            <a:avLst/>
          </a:prstGeom>
          <a:noFill/>
        </p:spPr>
        <p:txBody>
          <a:bodyPr wrap="none"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nl-NL" sz="1088" b="0" i="0" u="none" strike="noStrike" kern="1200" cap="none" spc="0" normalizeH="0" baseline="0" noProof="0" dirty="0">
                <a:ln>
                  <a:noFill/>
                </a:ln>
                <a:solidFill>
                  <a:prstClr val="black"/>
                </a:solidFill>
                <a:effectLst/>
                <a:uLnTx/>
                <a:uFillTx/>
                <a:latin typeface="Arial"/>
                <a:ea typeface="+mn-ea"/>
                <a:cs typeface="+mn-cs"/>
              </a:rPr>
              <a:t>MERS-</a:t>
            </a:r>
            <a:r>
              <a:rPr kumimoji="0" lang="nl-NL" sz="1088" b="0" i="0" u="none" strike="noStrike" kern="1200" cap="none" spc="0" normalizeH="0" baseline="0" noProof="0" dirty="0" err="1">
                <a:ln>
                  <a:noFill/>
                </a:ln>
                <a:solidFill>
                  <a:prstClr val="black"/>
                </a:solidFill>
                <a:effectLst/>
                <a:uLnTx/>
                <a:uFillTx/>
                <a:latin typeface="Arial"/>
                <a:ea typeface="+mn-ea"/>
                <a:cs typeface="+mn-cs"/>
              </a:rPr>
              <a:t>CoV</a:t>
            </a:r>
            <a:r>
              <a:rPr kumimoji="0" lang="nl-NL" sz="1088" b="0" i="0" u="none" strike="noStrike" kern="1200" cap="none" spc="0" normalizeH="0" baseline="0" noProof="0" dirty="0">
                <a:ln>
                  <a:noFill/>
                </a:ln>
                <a:solidFill>
                  <a:prstClr val="black"/>
                </a:solidFill>
                <a:effectLst/>
                <a:uLnTx/>
                <a:uFillTx/>
                <a:latin typeface="Arial"/>
                <a:ea typeface="+mn-ea"/>
                <a:cs typeface="+mn-cs"/>
              </a:rPr>
              <a:t> </a:t>
            </a:r>
          </a:p>
          <a:p>
            <a:pPr marL="0" marR="0" lvl="0" indent="0" algn="l" defTabSz="451363" rtl="0" eaLnBrk="1" fontAlgn="auto" latinLnBrk="0" hangingPunct="1">
              <a:lnSpc>
                <a:spcPct val="100000"/>
              </a:lnSpc>
              <a:spcBef>
                <a:spcPts val="0"/>
              </a:spcBef>
              <a:spcAft>
                <a:spcPts val="0"/>
              </a:spcAft>
              <a:buClrTx/>
              <a:buSzTx/>
              <a:buFontTx/>
              <a:buNone/>
              <a:tabLst/>
              <a:defRPr/>
            </a:pPr>
            <a:r>
              <a:rPr kumimoji="0" lang="nl-NL" sz="1088" b="0" i="0" u="none" strike="noStrike" kern="1200" cap="none" spc="0" normalizeH="0" baseline="0" noProof="0" dirty="0">
                <a:ln>
                  <a:noFill/>
                </a:ln>
                <a:solidFill>
                  <a:prstClr val="black"/>
                </a:solidFill>
                <a:effectLst/>
                <a:uLnTx/>
                <a:uFillTx/>
                <a:latin typeface="Arial"/>
                <a:ea typeface="+mn-ea"/>
                <a:cs typeface="+mn-cs"/>
              </a:rPr>
              <a:t>Receptor</a:t>
            </a:r>
            <a:endParaRPr kumimoji="0" lang="en-US" sz="1088" b="0" i="0" u="none" strike="noStrike" kern="1200" cap="none" spc="0" normalizeH="0" baseline="0" noProof="0" dirty="0">
              <a:ln>
                <a:noFill/>
              </a:ln>
              <a:solidFill>
                <a:prstClr val="black"/>
              </a:solidFill>
              <a:effectLst/>
              <a:uLnTx/>
              <a:uFillTx/>
              <a:latin typeface="Arial"/>
              <a:ea typeface="+mn-ea"/>
              <a:cs typeface="+mn-cs"/>
            </a:endParaRPr>
          </a:p>
        </p:txBody>
      </p:sp>
      <p:pic>
        <p:nvPicPr>
          <p:cNvPr id="2050"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3093639">
            <a:off x="2826689" y="1361959"/>
            <a:ext cx="230948" cy="26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0"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19999983">
            <a:off x="3252095" y="1456152"/>
            <a:ext cx="230948" cy="26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1"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16635897">
            <a:off x="3489525" y="1163608"/>
            <a:ext cx="230948" cy="26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2"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13652178">
            <a:off x="3405896" y="837409"/>
            <a:ext cx="230948" cy="26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10442305">
            <a:off x="3088691" y="744520"/>
            <a:ext cx="230948" cy="26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4"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6830200">
            <a:off x="2760755" y="983073"/>
            <a:ext cx="230948" cy="26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35" name="Group 134"/>
          <p:cNvGrpSpPr/>
          <p:nvPr/>
        </p:nvGrpSpPr>
        <p:grpSpPr>
          <a:xfrm>
            <a:off x="4950633" y="937812"/>
            <a:ext cx="484643" cy="685305"/>
            <a:chOff x="2240314" y="3447771"/>
            <a:chExt cx="534454" cy="755739"/>
          </a:xfrm>
        </p:grpSpPr>
        <p:cxnSp>
          <p:nvCxnSpPr>
            <p:cNvPr id="136" name="Straight Connector 135"/>
            <p:cNvCxnSpPr/>
            <p:nvPr/>
          </p:nvCxnSpPr>
          <p:spPr>
            <a:xfrm>
              <a:off x="2263372" y="3584249"/>
              <a:ext cx="511396" cy="482784"/>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37" name="Straight Connector 136"/>
            <p:cNvCxnSpPr/>
            <p:nvPr/>
          </p:nvCxnSpPr>
          <p:spPr>
            <a:xfrm flipH="1">
              <a:off x="2240314" y="3447771"/>
              <a:ext cx="498796" cy="755739"/>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grpSp>
      <p:pic>
        <p:nvPicPr>
          <p:cNvPr id="2051" name="Picture 3"/>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918637" y="1085362"/>
            <a:ext cx="773094" cy="760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 name="Picture 3"/>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749415" y="1440015"/>
            <a:ext cx="773094" cy="760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Rectangle 18"/>
          <p:cNvSpPr/>
          <p:nvPr/>
        </p:nvSpPr>
        <p:spPr>
          <a:xfrm>
            <a:off x="1416504" y="3064332"/>
            <a:ext cx="9221815" cy="845809"/>
          </a:xfrm>
          <a:prstGeom prst="rect">
            <a:avLst/>
          </a:prstGeom>
        </p:spPr>
        <p:txBody>
          <a:bodyPr wrap="square">
            <a:spAutoFit/>
          </a:bodyPr>
          <a:lstStyle/>
          <a:p>
            <a:pPr marL="259118" marR="0" lvl="0" indent="-259118" algn="l" defTabSz="45136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32" b="0" i="0" u="none" strike="noStrike" kern="1200" cap="none" spc="0" normalizeH="0" baseline="0" noProof="0" dirty="0">
                <a:ln>
                  <a:noFill/>
                </a:ln>
                <a:solidFill>
                  <a:prstClr val="black"/>
                </a:solidFill>
                <a:effectLst/>
                <a:uLnTx/>
                <a:uFillTx/>
                <a:latin typeface="Arial"/>
                <a:ea typeface="+mn-ea"/>
                <a:cs typeface="+mn-cs"/>
              </a:rPr>
              <a:t>Naturally infected dromedary camels have remarkably high levels of neutralizing antibodies against MERS-</a:t>
            </a:r>
            <a:r>
              <a:rPr kumimoji="0" lang="en-US" sz="1632" b="0" i="0" u="none" strike="noStrike" kern="1200" cap="none" spc="0" normalizeH="0" baseline="0" noProof="0" dirty="0" err="1">
                <a:ln>
                  <a:noFill/>
                </a:ln>
                <a:solidFill>
                  <a:prstClr val="black"/>
                </a:solidFill>
                <a:effectLst/>
                <a:uLnTx/>
                <a:uFillTx/>
                <a:latin typeface="Arial"/>
                <a:ea typeface="+mn-ea"/>
                <a:cs typeface="+mn-cs"/>
              </a:rPr>
              <a:t>CoV</a:t>
            </a:r>
            <a:endParaRPr kumimoji="0" lang="en-US" sz="1632" b="0" i="0" u="none" strike="noStrike" kern="1200" cap="none" spc="0" normalizeH="0" baseline="0" noProof="0" dirty="0">
              <a:ln>
                <a:noFill/>
              </a:ln>
              <a:solidFill>
                <a:prstClr val="black"/>
              </a:solidFill>
              <a:effectLst/>
              <a:uLnTx/>
              <a:uFillTx/>
              <a:latin typeface="Arial"/>
              <a:ea typeface="+mn-ea"/>
              <a:cs typeface="+mn-cs"/>
            </a:endParaRPr>
          </a:p>
          <a:p>
            <a:pPr marL="259118" marR="0" lvl="0" indent="-259118" algn="l" defTabSz="45136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32" b="0" i="0" u="none" strike="noStrike" kern="1200" cap="none" spc="0" normalizeH="0" baseline="0" noProof="0" dirty="0">
                <a:ln>
                  <a:noFill/>
                </a:ln>
                <a:solidFill>
                  <a:prstClr val="black"/>
                </a:solidFill>
                <a:effectLst/>
                <a:uLnTx/>
                <a:uFillTx/>
                <a:latin typeface="Arial"/>
                <a:ea typeface="+mn-ea"/>
                <a:cs typeface="+mn-cs"/>
              </a:rPr>
              <a:t>Camelids naturally have </a:t>
            </a:r>
            <a:r>
              <a:rPr kumimoji="0" lang="de-DE" sz="1632" b="0" i="0" u="none" strike="noStrike" kern="1200" cap="none" spc="0" normalizeH="0" baseline="0" noProof="0" dirty="0">
                <a:ln>
                  <a:noFill/>
                </a:ln>
                <a:solidFill>
                  <a:prstClr val="black"/>
                </a:solidFill>
                <a:effectLst/>
                <a:uLnTx/>
                <a:uFillTx/>
                <a:latin typeface="Arial"/>
                <a:ea typeface="+mn-ea"/>
                <a:cs typeface="+mn-cs"/>
              </a:rPr>
              <a:t>Heavy </a:t>
            </a:r>
            <a:r>
              <a:rPr kumimoji="0" lang="de-DE" sz="1632" b="0" i="0" u="none" strike="noStrike" kern="1200" cap="none" spc="0" normalizeH="0" baseline="0" noProof="0" dirty="0" err="1">
                <a:ln>
                  <a:noFill/>
                </a:ln>
                <a:solidFill>
                  <a:prstClr val="black"/>
                </a:solidFill>
                <a:effectLst/>
                <a:uLnTx/>
                <a:uFillTx/>
                <a:latin typeface="Arial"/>
                <a:ea typeface="+mn-ea"/>
                <a:cs typeface="+mn-cs"/>
              </a:rPr>
              <a:t>chain</a:t>
            </a:r>
            <a:r>
              <a:rPr kumimoji="0" lang="de-DE" sz="1632" b="0" i="0" u="none" strike="noStrike" kern="1200" cap="none" spc="0" normalizeH="0" baseline="0" noProof="0" dirty="0">
                <a:ln>
                  <a:noFill/>
                </a:ln>
                <a:solidFill>
                  <a:prstClr val="black"/>
                </a:solidFill>
                <a:effectLst/>
                <a:uLnTx/>
                <a:uFillTx/>
                <a:latin typeface="Arial"/>
                <a:ea typeface="+mn-ea"/>
                <a:cs typeface="+mn-cs"/>
              </a:rPr>
              <a:t> </a:t>
            </a:r>
            <a:r>
              <a:rPr kumimoji="0" lang="de-DE" sz="1632" b="0" i="0" u="none" strike="noStrike" kern="1200" cap="none" spc="0" normalizeH="0" baseline="0" noProof="0" dirty="0" err="1">
                <a:ln>
                  <a:noFill/>
                </a:ln>
                <a:solidFill>
                  <a:prstClr val="black"/>
                </a:solidFill>
                <a:effectLst/>
                <a:uLnTx/>
                <a:uFillTx/>
                <a:latin typeface="Arial"/>
                <a:ea typeface="+mn-ea"/>
                <a:cs typeface="+mn-cs"/>
              </a:rPr>
              <a:t>only</a:t>
            </a:r>
            <a:r>
              <a:rPr kumimoji="0" lang="de-DE" sz="1632" b="0" i="0" u="none" strike="noStrike" kern="1200" cap="none" spc="0" normalizeH="0" baseline="0" noProof="0" dirty="0">
                <a:ln>
                  <a:noFill/>
                </a:ln>
                <a:solidFill>
                  <a:prstClr val="black"/>
                </a:solidFill>
                <a:effectLst/>
                <a:uLnTx/>
                <a:uFillTx/>
                <a:latin typeface="Arial"/>
                <a:ea typeface="+mn-ea"/>
                <a:cs typeface="+mn-cs"/>
              </a:rPr>
              <a:t> </a:t>
            </a:r>
            <a:r>
              <a:rPr kumimoji="0" lang="de-DE" sz="1632" b="0" i="0" u="none" strike="noStrike" kern="1200" cap="none" spc="0" normalizeH="0" baseline="0" noProof="0" dirty="0" err="1">
                <a:ln>
                  <a:noFill/>
                </a:ln>
                <a:solidFill>
                  <a:prstClr val="black"/>
                </a:solidFill>
                <a:effectLst/>
                <a:uLnTx/>
                <a:uFillTx/>
                <a:latin typeface="Arial"/>
                <a:ea typeface="+mn-ea"/>
                <a:cs typeface="+mn-cs"/>
              </a:rPr>
              <a:t>antibodies</a:t>
            </a:r>
            <a:r>
              <a:rPr kumimoji="0" lang="de-DE" sz="1632" b="0" i="0" u="none" strike="noStrike" kern="1200" cap="none" spc="0" normalizeH="0" baseline="0" noProof="0" dirty="0">
                <a:ln>
                  <a:noFill/>
                </a:ln>
                <a:solidFill>
                  <a:prstClr val="black"/>
                </a:solidFill>
                <a:effectLst/>
                <a:uLnTx/>
                <a:uFillTx/>
                <a:latin typeface="Arial"/>
                <a:ea typeface="+mn-ea"/>
                <a:cs typeface="+mn-cs"/>
              </a:rPr>
              <a:t> (</a:t>
            </a:r>
            <a:r>
              <a:rPr kumimoji="0" lang="de-DE" sz="1632" b="0" i="0" u="none" strike="noStrike" kern="1200" cap="none" spc="0" normalizeH="0" baseline="0" noProof="0" dirty="0" err="1">
                <a:ln>
                  <a:noFill/>
                </a:ln>
                <a:solidFill>
                  <a:srgbClr val="FF0000"/>
                </a:solidFill>
                <a:effectLst/>
                <a:uLnTx/>
                <a:uFillTx/>
                <a:latin typeface="Arial"/>
                <a:ea typeface="+mn-ea"/>
                <a:cs typeface="+mn-cs"/>
              </a:rPr>
              <a:t>HCAbs</a:t>
            </a:r>
            <a:r>
              <a:rPr kumimoji="0" lang="de-DE" sz="1632" b="0" i="0" u="none" strike="noStrike" kern="1200" cap="none" spc="0" normalizeH="0" baseline="0" noProof="0" dirty="0">
                <a:ln>
                  <a:noFill/>
                </a:ln>
                <a:solidFill>
                  <a:prstClr val="black"/>
                </a:solidFill>
                <a:effectLst/>
                <a:uLnTx/>
                <a:uFillTx/>
                <a:latin typeface="Arial"/>
                <a:ea typeface="+mn-ea"/>
                <a:cs typeface="+mn-cs"/>
              </a:rPr>
              <a:t>)</a:t>
            </a:r>
          </a:p>
        </p:txBody>
      </p:sp>
      <p:sp>
        <p:nvSpPr>
          <p:cNvPr id="20" name="Rectangle 19"/>
          <p:cNvSpPr/>
          <p:nvPr/>
        </p:nvSpPr>
        <p:spPr>
          <a:xfrm>
            <a:off x="6673258" y="4273887"/>
            <a:ext cx="4515886" cy="2352760"/>
          </a:xfrm>
          <a:prstGeom prst="rect">
            <a:avLst/>
          </a:prstGeom>
        </p:spPr>
        <p:txBody>
          <a:bodyPr wrap="square">
            <a:spAutoFit/>
          </a:bodyPr>
          <a:lstStyle/>
          <a:p>
            <a:pPr marL="159790" marR="0" lvl="1" indent="0" algn="l" defTabSz="451363" rtl="0" eaLnBrk="1" fontAlgn="auto" latinLnBrk="0" hangingPunct="1">
              <a:lnSpc>
                <a:spcPct val="100000"/>
              </a:lnSpc>
              <a:spcBef>
                <a:spcPts val="0"/>
              </a:spcBef>
              <a:spcAft>
                <a:spcPts val="0"/>
              </a:spcAft>
              <a:buClrTx/>
              <a:buSzTx/>
              <a:buFontTx/>
              <a:buNone/>
              <a:tabLst/>
              <a:defRPr/>
            </a:pPr>
            <a:r>
              <a:rPr kumimoji="0" lang="en-GB" sz="1632" b="0" i="0" u="none" strike="noStrike" kern="1200" cap="none" spc="0" normalizeH="0" baseline="0" noProof="0" dirty="0">
                <a:ln>
                  <a:noFill/>
                </a:ln>
                <a:solidFill>
                  <a:srgbClr val="FF0000"/>
                </a:solidFill>
                <a:effectLst/>
                <a:uLnTx/>
                <a:uFillTx/>
                <a:latin typeface="Arial"/>
                <a:ea typeface="+mn-ea"/>
                <a:cs typeface="+mn-cs"/>
              </a:rPr>
              <a:t>Single domain antibodies (VHH, </a:t>
            </a:r>
            <a:r>
              <a:rPr kumimoji="0" lang="en-GB" sz="1632" b="0" i="0" u="none" strike="noStrike" kern="1200" cap="none" spc="0" normalizeH="0" baseline="0" noProof="0" dirty="0" err="1">
                <a:ln>
                  <a:noFill/>
                </a:ln>
                <a:solidFill>
                  <a:srgbClr val="FF0000"/>
                </a:solidFill>
                <a:effectLst/>
                <a:uLnTx/>
                <a:uFillTx/>
                <a:latin typeface="Arial"/>
                <a:ea typeface="+mn-ea"/>
                <a:cs typeface="+mn-cs"/>
              </a:rPr>
              <a:t>nanobody</a:t>
            </a:r>
            <a:r>
              <a:rPr kumimoji="0" lang="en-GB" sz="1632" b="0" i="0" u="none" strike="noStrike" kern="1200" cap="none" spc="0" normalizeH="0" baseline="0" noProof="0" dirty="0">
                <a:ln>
                  <a:noFill/>
                </a:ln>
                <a:solidFill>
                  <a:srgbClr val="FF0000"/>
                </a:solidFill>
                <a:effectLst/>
                <a:uLnTx/>
                <a:uFillTx/>
                <a:latin typeface="Arial"/>
                <a:ea typeface="+mn-ea"/>
                <a:cs typeface="+mn-cs"/>
              </a:rPr>
              <a:t>)</a:t>
            </a:r>
          </a:p>
          <a:p>
            <a:pPr marL="666510" marR="0" lvl="2" indent="-259118" algn="l" defTabSz="45136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32" b="0" i="0" u="none" strike="noStrike" kern="1200" cap="none" spc="0" normalizeH="0" baseline="0" noProof="0" dirty="0">
                <a:ln>
                  <a:noFill/>
                </a:ln>
                <a:solidFill>
                  <a:prstClr val="black"/>
                </a:solidFill>
                <a:effectLst/>
                <a:uLnTx/>
                <a:uFillTx/>
                <a:latin typeface="Arial"/>
                <a:ea typeface="+mn-ea"/>
                <a:cs typeface="+mn-cs"/>
              </a:rPr>
              <a:t>Small (15 </a:t>
            </a:r>
            <a:r>
              <a:rPr kumimoji="0" lang="en-GB" sz="1632" b="0" i="0" u="none" strike="noStrike" kern="1200" cap="none" spc="0" normalizeH="0" baseline="0" noProof="0" dirty="0" err="1">
                <a:ln>
                  <a:noFill/>
                </a:ln>
                <a:solidFill>
                  <a:prstClr val="black"/>
                </a:solidFill>
                <a:effectLst/>
                <a:uLnTx/>
                <a:uFillTx/>
                <a:latin typeface="Arial"/>
                <a:ea typeface="+mn-ea"/>
                <a:cs typeface="+mn-cs"/>
              </a:rPr>
              <a:t>kDa</a:t>
            </a:r>
            <a:r>
              <a:rPr kumimoji="0" lang="en-GB" sz="1632" b="0" i="0" u="none" strike="noStrike" kern="1200" cap="none" spc="0" normalizeH="0" baseline="0" noProof="0" dirty="0">
                <a:ln>
                  <a:noFill/>
                </a:ln>
                <a:solidFill>
                  <a:prstClr val="black"/>
                </a:solidFill>
                <a:effectLst/>
                <a:uLnTx/>
                <a:uFillTx/>
                <a:latin typeface="Arial"/>
                <a:ea typeface="+mn-ea"/>
                <a:cs typeface="+mn-cs"/>
              </a:rPr>
              <a:t>)</a:t>
            </a:r>
          </a:p>
          <a:p>
            <a:pPr marL="666510" marR="0" lvl="2" indent="-259118" algn="l" defTabSz="45136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32" b="0" i="0" u="none" strike="noStrike" kern="1200" cap="none" spc="0" normalizeH="0" baseline="0" noProof="0" dirty="0">
                <a:ln>
                  <a:noFill/>
                </a:ln>
                <a:solidFill>
                  <a:prstClr val="black"/>
                </a:solidFill>
                <a:effectLst/>
                <a:uLnTx/>
                <a:uFillTx/>
                <a:latin typeface="Arial"/>
                <a:ea typeface="+mn-ea"/>
                <a:cs typeface="+mn-cs"/>
              </a:rPr>
              <a:t>Target unique epitopes (poorly recognized by classical antibodies)</a:t>
            </a:r>
          </a:p>
          <a:p>
            <a:pPr marL="666510" marR="0" lvl="2" indent="-259118" algn="l" defTabSz="45136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32" b="0" i="0" u="none" strike="noStrike" kern="1200" cap="none" spc="0" normalizeH="0" baseline="0" noProof="0" dirty="0">
                <a:ln>
                  <a:noFill/>
                </a:ln>
                <a:solidFill>
                  <a:prstClr val="black"/>
                </a:solidFill>
                <a:effectLst/>
                <a:uLnTx/>
                <a:uFillTx/>
                <a:latin typeface="Arial"/>
                <a:ea typeface="+mn-ea"/>
                <a:cs typeface="+mn-cs"/>
              </a:rPr>
              <a:t>High affinity for the Ag</a:t>
            </a:r>
          </a:p>
          <a:p>
            <a:pPr marL="666510" marR="0" lvl="2" indent="-259118" algn="l" defTabSz="45136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32" b="0" i="0" u="none" strike="noStrike" kern="1200" cap="none" spc="0" normalizeH="0" baseline="0" noProof="0" dirty="0">
                <a:ln>
                  <a:noFill/>
                </a:ln>
                <a:solidFill>
                  <a:prstClr val="black"/>
                </a:solidFill>
                <a:effectLst/>
                <a:uLnTx/>
                <a:uFillTx/>
                <a:latin typeface="Arial"/>
                <a:ea typeface="+mn-ea"/>
                <a:cs typeface="+mn-cs"/>
              </a:rPr>
              <a:t>Highly stable and soluble</a:t>
            </a:r>
          </a:p>
          <a:p>
            <a:pPr marL="666510" marR="0" lvl="2" indent="-259118" algn="l" defTabSz="45136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32" b="0" i="0" u="none" strike="noStrike" kern="1200" cap="none" spc="0" normalizeH="0" baseline="0" noProof="0" dirty="0">
                <a:ln>
                  <a:noFill/>
                </a:ln>
                <a:solidFill>
                  <a:prstClr val="black"/>
                </a:solidFill>
                <a:effectLst/>
                <a:uLnTx/>
                <a:uFillTx/>
                <a:latin typeface="Arial"/>
                <a:ea typeface="+mn-ea"/>
                <a:cs typeface="+mn-cs"/>
              </a:rPr>
              <a:t>High expression yields</a:t>
            </a:r>
          </a:p>
          <a:p>
            <a:pPr marL="666510" marR="0" lvl="2" indent="-259118" algn="l" defTabSz="45136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32" b="0" i="0" u="none" strike="noStrike" kern="1200" cap="none" spc="0" normalizeH="0" baseline="0" noProof="0" dirty="0">
                <a:ln>
                  <a:noFill/>
                </a:ln>
                <a:solidFill>
                  <a:prstClr val="black"/>
                </a:solidFill>
                <a:effectLst/>
                <a:uLnTx/>
                <a:uFillTx/>
                <a:latin typeface="Arial"/>
                <a:ea typeface="+mn-ea"/>
                <a:cs typeface="+mn-cs"/>
              </a:rPr>
              <a:t>Easy editing in laboratories </a:t>
            </a:r>
          </a:p>
          <a:p>
            <a:pPr marL="666510" marR="0" lvl="2" indent="-259118" algn="l" defTabSz="45136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32" b="0" i="0" u="none" strike="noStrike" kern="1200" cap="none" spc="0" normalizeH="0" baseline="0" noProof="0" dirty="0">
                <a:ln>
                  <a:noFill/>
                </a:ln>
                <a:solidFill>
                  <a:prstClr val="black"/>
                </a:solidFill>
                <a:effectLst/>
                <a:uLnTx/>
                <a:uFillTx/>
                <a:latin typeface="Arial"/>
                <a:ea typeface="+mn-ea"/>
                <a:cs typeface="+mn-cs"/>
              </a:rPr>
              <a:t>Less </a:t>
            </a:r>
            <a:r>
              <a:rPr kumimoji="0" lang="en-GB" sz="1632" b="0" i="0" u="none" strike="noStrike" kern="1200" cap="none" spc="0" normalizeH="0" baseline="0" noProof="0" dirty="0" err="1">
                <a:ln>
                  <a:noFill/>
                </a:ln>
                <a:solidFill>
                  <a:prstClr val="black"/>
                </a:solidFill>
                <a:effectLst/>
                <a:uLnTx/>
                <a:uFillTx/>
                <a:latin typeface="Arial"/>
                <a:ea typeface="+mn-ea"/>
                <a:cs typeface="+mn-cs"/>
              </a:rPr>
              <a:t>immunotoxic</a:t>
            </a:r>
            <a:endParaRPr kumimoji="0" lang="en-GB" sz="1632" b="0" i="0" u="none" strike="noStrike" kern="1200" cap="none" spc="0" normalizeH="0" baseline="0" noProof="0" dirty="0">
              <a:ln>
                <a:noFill/>
              </a:ln>
              <a:solidFill>
                <a:prstClr val="black"/>
              </a:solidFill>
              <a:effectLst/>
              <a:uLnTx/>
              <a:uFillTx/>
              <a:latin typeface="Arial"/>
              <a:ea typeface="+mn-ea"/>
              <a:cs typeface="+mn-cs"/>
            </a:endParaRPr>
          </a:p>
        </p:txBody>
      </p:sp>
      <p:sp>
        <p:nvSpPr>
          <p:cNvPr id="23" name="TextBox 22"/>
          <p:cNvSpPr txBox="1"/>
          <p:nvPr/>
        </p:nvSpPr>
        <p:spPr>
          <a:xfrm>
            <a:off x="1434586" y="2958299"/>
            <a:ext cx="8927510" cy="1069267"/>
          </a:xfrm>
          <a:prstGeom prst="rect">
            <a:avLst/>
          </a:prstGeom>
          <a:solidFill>
            <a:schemeClr val="bg1"/>
          </a:solidFill>
        </p:spPr>
        <p:txBody>
          <a:bodyPr wrap="square"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endParaRPr kumimoji="0" lang="nl-NL" sz="1632" b="0" i="0" u="none" strike="noStrike" kern="1200" cap="none" spc="0" normalizeH="0" baseline="0" noProof="0" dirty="0">
              <a:ln>
                <a:noFill/>
              </a:ln>
              <a:solidFill>
                <a:srgbClr val="005F90">
                  <a:lumMod val="60000"/>
                  <a:lumOff val="40000"/>
                </a:srgbClr>
              </a:solidFill>
              <a:effectLst/>
              <a:uLnTx/>
              <a:uFillTx/>
              <a:latin typeface="Arial"/>
              <a:ea typeface="+mn-ea"/>
              <a:cs typeface="+mn-cs"/>
            </a:endParaRPr>
          </a:p>
          <a:p>
            <a:pPr marL="0" marR="0" lvl="0" indent="0" algn="ctr" defTabSz="451363" rtl="0" eaLnBrk="1" fontAlgn="auto" latinLnBrk="0" hangingPunct="1">
              <a:lnSpc>
                <a:spcPct val="100000"/>
              </a:lnSpc>
              <a:spcBef>
                <a:spcPts val="0"/>
              </a:spcBef>
              <a:spcAft>
                <a:spcPts val="0"/>
              </a:spcAft>
              <a:buClrTx/>
              <a:buSzTx/>
              <a:buFontTx/>
              <a:buNone/>
              <a:tabLst/>
              <a:defRPr/>
            </a:pPr>
            <a:r>
              <a:rPr kumimoji="0" lang="en-GB" sz="2902" b="1" i="0" u="none" strike="noStrike" kern="1200" cap="none" spc="0" normalizeH="0" baseline="0" noProof="0" dirty="0">
                <a:ln>
                  <a:noFill/>
                </a:ln>
                <a:solidFill>
                  <a:srgbClr val="005F90">
                    <a:lumMod val="60000"/>
                    <a:lumOff val="40000"/>
                  </a:srgbClr>
                </a:solidFill>
                <a:effectLst/>
                <a:uLnTx/>
                <a:uFillTx/>
                <a:latin typeface="Arial"/>
                <a:ea typeface="+mn-ea"/>
                <a:cs typeface="+mn-cs"/>
              </a:rPr>
              <a:t>Generate</a:t>
            </a:r>
            <a:r>
              <a:rPr kumimoji="0" lang="nl-NL" sz="2902" b="1" i="0" u="none" strike="noStrike" kern="1200" cap="none" spc="0" normalizeH="0" baseline="0" noProof="0" dirty="0">
                <a:ln>
                  <a:noFill/>
                </a:ln>
                <a:solidFill>
                  <a:srgbClr val="005F90">
                    <a:lumMod val="60000"/>
                    <a:lumOff val="40000"/>
                  </a:srgbClr>
                </a:solidFill>
                <a:effectLst/>
                <a:uLnTx/>
                <a:uFillTx/>
                <a:latin typeface="Arial"/>
                <a:ea typeface="+mn-ea"/>
                <a:cs typeface="+mn-cs"/>
              </a:rPr>
              <a:t> </a:t>
            </a:r>
            <a:r>
              <a:rPr kumimoji="0" lang="en-GB" sz="2902" b="1" i="0" u="none" strike="noStrike" kern="1200" cap="none" spc="0" normalizeH="0" baseline="0" noProof="0" dirty="0">
                <a:ln>
                  <a:noFill/>
                </a:ln>
                <a:solidFill>
                  <a:srgbClr val="005F90">
                    <a:lumMod val="60000"/>
                    <a:lumOff val="40000"/>
                  </a:srgbClr>
                </a:solidFill>
                <a:effectLst/>
                <a:uLnTx/>
                <a:uFillTx/>
                <a:latin typeface="Arial"/>
                <a:ea typeface="+mn-ea"/>
                <a:cs typeface="+mn-cs"/>
              </a:rPr>
              <a:t>MERS-</a:t>
            </a:r>
            <a:r>
              <a:rPr kumimoji="0" lang="en-GB" sz="2902" b="1" i="0" u="none" strike="noStrike" kern="1200" cap="none" spc="0" normalizeH="0" baseline="0" noProof="0" dirty="0" err="1">
                <a:ln>
                  <a:noFill/>
                </a:ln>
                <a:solidFill>
                  <a:srgbClr val="005F90">
                    <a:lumMod val="60000"/>
                    <a:lumOff val="40000"/>
                  </a:srgbClr>
                </a:solidFill>
                <a:effectLst/>
                <a:uLnTx/>
                <a:uFillTx/>
                <a:latin typeface="Arial"/>
                <a:ea typeface="+mn-ea"/>
                <a:cs typeface="+mn-cs"/>
              </a:rPr>
              <a:t>CoV</a:t>
            </a:r>
            <a:r>
              <a:rPr kumimoji="0" lang="nl-NL" sz="2902" b="1" i="0" u="none" strike="noStrike" kern="1200" cap="none" spc="0" normalizeH="0" baseline="0" noProof="0" dirty="0">
                <a:ln>
                  <a:noFill/>
                </a:ln>
                <a:solidFill>
                  <a:srgbClr val="005F90">
                    <a:lumMod val="60000"/>
                    <a:lumOff val="40000"/>
                  </a:srgbClr>
                </a:solidFill>
                <a:effectLst/>
                <a:uLnTx/>
                <a:uFillTx/>
                <a:latin typeface="Arial"/>
                <a:ea typeface="+mn-ea"/>
                <a:cs typeface="+mn-cs"/>
              </a:rPr>
              <a:t> </a:t>
            </a:r>
            <a:r>
              <a:rPr kumimoji="0" lang="en-GB" sz="2902" b="1" i="0" u="none" strike="noStrike" kern="1200" cap="none" spc="0" normalizeH="0" baseline="0" noProof="0" dirty="0">
                <a:ln>
                  <a:noFill/>
                </a:ln>
                <a:solidFill>
                  <a:srgbClr val="005F90">
                    <a:lumMod val="60000"/>
                    <a:lumOff val="40000"/>
                  </a:srgbClr>
                </a:solidFill>
                <a:effectLst/>
                <a:uLnTx/>
                <a:uFillTx/>
                <a:latin typeface="Arial"/>
                <a:ea typeface="+mn-ea"/>
                <a:cs typeface="+mn-cs"/>
              </a:rPr>
              <a:t>neutralizing</a:t>
            </a:r>
            <a:r>
              <a:rPr kumimoji="0" lang="nl-NL" sz="2902" b="1" i="0" u="none" strike="noStrike" kern="1200" cap="none" spc="0" normalizeH="0" baseline="0" noProof="0" dirty="0">
                <a:ln>
                  <a:noFill/>
                </a:ln>
                <a:solidFill>
                  <a:srgbClr val="005F90">
                    <a:lumMod val="60000"/>
                    <a:lumOff val="40000"/>
                  </a:srgbClr>
                </a:solidFill>
                <a:effectLst/>
                <a:uLnTx/>
                <a:uFillTx/>
                <a:latin typeface="Arial"/>
                <a:ea typeface="+mn-ea"/>
                <a:cs typeface="+mn-cs"/>
              </a:rPr>
              <a:t> </a:t>
            </a:r>
            <a:r>
              <a:rPr kumimoji="0" lang="en-GB" sz="2902" b="1" i="0" u="none" strike="noStrike" kern="1200" cap="none" spc="0" normalizeH="0" baseline="0" noProof="0" dirty="0" err="1">
                <a:ln>
                  <a:noFill/>
                </a:ln>
                <a:solidFill>
                  <a:srgbClr val="005F90">
                    <a:lumMod val="60000"/>
                    <a:lumOff val="40000"/>
                  </a:srgbClr>
                </a:solidFill>
                <a:effectLst/>
                <a:uLnTx/>
                <a:uFillTx/>
                <a:latin typeface="Arial"/>
                <a:ea typeface="+mn-ea"/>
                <a:cs typeface="+mn-cs"/>
              </a:rPr>
              <a:t>nanobodies</a:t>
            </a:r>
            <a:endParaRPr kumimoji="0" lang="en-GB" sz="2902" b="1" i="0" u="none" strike="noStrike" kern="1200" cap="none" spc="0" normalizeH="0" baseline="0" noProof="0" dirty="0">
              <a:ln>
                <a:noFill/>
              </a:ln>
              <a:solidFill>
                <a:srgbClr val="005F90">
                  <a:lumMod val="60000"/>
                  <a:lumOff val="40000"/>
                </a:srgbClr>
              </a:solidFill>
              <a:effectLst/>
              <a:uLnTx/>
              <a:uFillTx/>
              <a:latin typeface="Arial"/>
              <a:ea typeface="+mn-ea"/>
              <a:cs typeface="+mn-cs"/>
            </a:endParaRPr>
          </a:p>
          <a:p>
            <a:pPr marL="0" marR="0" lvl="0" indent="0" algn="l" defTabSz="451363" rtl="0" eaLnBrk="1" fontAlgn="auto" latinLnBrk="0" hangingPunct="1">
              <a:lnSpc>
                <a:spcPct val="100000"/>
              </a:lnSpc>
              <a:spcBef>
                <a:spcPts val="0"/>
              </a:spcBef>
              <a:spcAft>
                <a:spcPts val="0"/>
              </a:spcAft>
              <a:buClrTx/>
              <a:buSzTx/>
              <a:buFontTx/>
              <a:buNone/>
              <a:tabLst/>
              <a:defRPr/>
            </a:pPr>
            <a:endParaRPr kumimoji="0" lang="en-US" sz="1814" b="0" i="0" u="none" strike="noStrike" kern="1200" cap="none" spc="0" normalizeH="0" baseline="0" noProof="0" dirty="0">
              <a:ln>
                <a:noFill/>
              </a:ln>
              <a:solidFill>
                <a:srgbClr val="005F90">
                  <a:lumMod val="60000"/>
                  <a:lumOff val="40000"/>
                </a:srgbClr>
              </a:solidFill>
              <a:effectLst/>
              <a:uLnTx/>
              <a:uFillTx/>
              <a:latin typeface="Arial"/>
              <a:ea typeface="+mn-ea"/>
              <a:cs typeface="+mn-cs"/>
            </a:endParaRPr>
          </a:p>
        </p:txBody>
      </p:sp>
    </p:spTree>
    <p:extLst>
      <p:ext uri="{BB962C8B-B14F-4D97-AF65-F5344CB8AC3E}">
        <p14:creationId xmlns:p14="http://schemas.microsoft.com/office/powerpoint/2010/main" val="391530758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8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6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6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par>
                                <p:cTn id="19" presetID="16" presetClass="entr" presetSubtype="21" fill="hold" grpId="0" nodeType="withEffect">
                                  <p:stCondLst>
                                    <p:cond delay="0"/>
                                  </p:stCondLst>
                                  <p:childTnLst>
                                    <p:set>
                                      <p:cBhvr>
                                        <p:cTn id="20" dur="1" fill="hold">
                                          <p:stCondLst>
                                            <p:cond delay="0"/>
                                          </p:stCondLst>
                                        </p:cTn>
                                        <p:tgtEl>
                                          <p:spTgt spid="7187"/>
                                        </p:tgtEl>
                                        <p:attrNameLst>
                                          <p:attrName>style.visibility</p:attrName>
                                        </p:attrNameLst>
                                      </p:cBhvr>
                                      <p:to>
                                        <p:strVal val="visible"/>
                                      </p:to>
                                    </p:set>
                                    <p:animEffect transition="in" filter="barn(inVertical)">
                                      <p:cBhvr>
                                        <p:cTn id="21" dur="500"/>
                                        <p:tgtEl>
                                          <p:spTgt spid="7187"/>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131"/>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132"/>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133"/>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134"/>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2050"/>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130"/>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xit" presetSubtype="0" fill="hold" nodeType="clickEffect">
                                  <p:stCondLst>
                                    <p:cond delay="0"/>
                                  </p:stCondLst>
                                  <p:childTnLst>
                                    <p:set>
                                      <p:cBhvr>
                                        <p:cTn id="45" dur="1" fill="hold">
                                          <p:stCondLst>
                                            <p:cond delay="0"/>
                                          </p:stCondLst>
                                        </p:cTn>
                                        <p:tgtEl>
                                          <p:spTgt spid="1165"/>
                                        </p:tgtEl>
                                        <p:attrNameLst>
                                          <p:attrName>style.visibility</p:attrName>
                                        </p:attrNameLst>
                                      </p:cBhvr>
                                      <p:to>
                                        <p:strVal val="hidden"/>
                                      </p:to>
                                    </p:set>
                                  </p:childTnLst>
                                </p:cTn>
                              </p:par>
                              <p:par>
                                <p:cTn id="46" presetID="1" presetClass="entr" presetSubtype="0" fill="hold" nodeType="withEffect">
                                  <p:stCondLst>
                                    <p:cond delay="0"/>
                                  </p:stCondLst>
                                  <p:childTnLst>
                                    <p:set>
                                      <p:cBhvr>
                                        <p:cTn id="47" dur="1" fill="hold">
                                          <p:stCondLst>
                                            <p:cond delay="0"/>
                                          </p:stCondLst>
                                        </p:cTn>
                                        <p:tgtEl>
                                          <p:spTgt spid="2051"/>
                                        </p:tgtEl>
                                        <p:attrNameLst>
                                          <p:attrName>style.visibility</p:attrName>
                                        </p:attrNameLst>
                                      </p:cBhvr>
                                      <p:to>
                                        <p:strVal val="visible"/>
                                      </p:to>
                                    </p:set>
                                  </p:childTnLst>
                                </p:cTn>
                              </p:par>
                              <p:par>
                                <p:cTn id="48" presetID="1" presetClass="entr" presetSubtype="0" fill="hold" nodeType="withEffect">
                                  <p:stCondLst>
                                    <p:cond delay="0"/>
                                  </p:stCondLst>
                                  <p:childTnLst>
                                    <p:set>
                                      <p:cBhvr>
                                        <p:cTn id="49" dur="1" fill="hold">
                                          <p:stCondLst>
                                            <p:cond delay="0"/>
                                          </p:stCondLst>
                                        </p:cTn>
                                        <p:tgtEl>
                                          <p:spTgt spid="15"/>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xit" presetSubtype="0" fill="hold" nodeType="clickEffect">
                                  <p:stCondLst>
                                    <p:cond delay="0"/>
                                  </p:stCondLst>
                                  <p:childTnLst>
                                    <p:set>
                                      <p:cBhvr>
                                        <p:cTn id="53" dur="1" fill="hold">
                                          <p:stCondLst>
                                            <p:cond delay="0"/>
                                          </p:stCondLst>
                                        </p:cTn>
                                        <p:tgtEl>
                                          <p:spTgt spid="1164"/>
                                        </p:tgtEl>
                                        <p:attrNameLst>
                                          <p:attrName>style.visibility</p:attrName>
                                        </p:attrNameLst>
                                      </p:cBhvr>
                                      <p:to>
                                        <p:strVal val="hidden"/>
                                      </p:to>
                                    </p:set>
                                  </p:childTnLst>
                                </p:cTn>
                              </p:par>
                              <p:par>
                                <p:cTn id="54" presetID="1" presetClass="entr" presetSubtype="0" fill="hold" nodeType="withEffect">
                                  <p:stCondLst>
                                    <p:cond delay="0"/>
                                  </p:stCondLst>
                                  <p:childTnLst>
                                    <p:set>
                                      <p:cBhvr>
                                        <p:cTn id="55" dur="1" fill="hold">
                                          <p:stCondLst>
                                            <p:cond delay="0"/>
                                          </p:stCondLst>
                                        </p:cTn>
                                        <p:tgtEl>
                                          <p:spTgt spid="153"/>
                                        </p:tgtEl>
                                        <p:attrNameLst>
                                          <p:attrName>style.visibility</p:attrName>
                                        </p:attrNameLst>
                                      </p:cBhvr>
                                      <p:to>
                                        <p:strVal val="visible"/>
                                      </p:to>
                                    </p:set>
                                  </p:childTnLst>
                                </p:cTn>
                              </p:par>
                              <p:par>
                                <p:cTn id="56" presetID="1" presetClass="entr" presetSubtype="0" fill="hold" nodeType="withEffect">
                                  <p:stCondLst>
                                    <p:cond delay="0"/>
                                  </p:stCondLst>
                                  <p:childTnLst>
                                    <p:set>
                                      <p:cBhvr>
                                        <p:cTn id="57" dur="1" fill="hold">
                                          <p:stCondLst>
                                            <p:cond delay="0"/>
                                          </p:stCondLst>
                                        </p:cTn>
                                        <p:tgtEl>
                                          <p:spTgt spid="135"/>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0"/>
                                          </p:stCondLst>
                                        </p:cTn>
                                        <p:tgtEl>
                                          <p:spTgt spid="38"/>
                                        </p:tgtEl>
                                        <p:attrNameLst>
                                          <p:attrName>style.visibility</p:attrName>
                                        </p:attrNameLst>
                                      </p:cBhvr>
                                      <p:to>
                                        <p:strVal val="visible"/>
                                      </p:to>
                                    </p:set>
                                  </p:childTnLst>
                                </p:cTn>
                              </p:par>
                              <p:par>
                                <p:cTn id="62" presetID="1" presetClass="entr" presetSubtype="0" fill="hold" grpId="0" nodeType="withEffect">
                                  <p:stCondLst>
                                    <p:cond delay="0"/>
                                  </p:stCondLst>
                                  <p:childTnLst>
                                    <p:set>
                                      <p:cBhvr>
                                        <p:cTn id="63" dur="1" fill="hold">
                                          <p:stCondLst>
                                            <p:cond delay="0"/>
                                          </p:stCondLst>
                                        </p:cTn>
                                        <p:tgtEl>
                                          <p:spTgt spid="27"/>
                                        </p:tgtEl>
                                        <p:attrNameLst>
                                          <p:attrName>style.visibility</p:attrName>
                                        </p:attrNameLst>
                                      </p:cBhvr>
                                      <p:to>
                                        <p:strVal val="visible"/>
                                      </p:to>
                                    </p:set>
                                  </p:childTnLst>
                                </p:cTn>
                              </p:par>
                              <p:par>
                                <p:cTn id="64" presetID="1" presetClass="entr" presetSubtype="0" fill="hold" nodeType="withEffect">
                                  <p:stCondLst>
                                    <p:cond delay="0"/>
                                  </p:stCondLst>
                                  <p:childTnLst>
                                    <p:set>
                                      <p:cBhvr>
                                        <p:cTn id="65" dur="1" fill="hold">
                                          <p:stCondLst>
                                            <p:cond delay="0"/>
                                          </p:stCondLst>
                                        </p:cTn>
                                        <p:tgtEl>
                                          <p:spTgt spid="25"/>
                                        </p:tgtEl>
                                        <p:attrNameLst>
                                          <p:attrName>style.visibility</p:attrName>
                                        </p:attrNameLst>
                                      </p:cBhvr>
                                      <p:to>
                                        <p:strVal val="visible"/>
                                      </p:to>
                                    </p:set>
                                  </p:childTnLst>
                                </p:cTn>
                              </p:par>
                              <p:par>
                                <p:cTn id="66" presetID="1" presetClass="entr" presetSubtype="0" fill="hold" grpId="0" nodeType="withEffect">
                                  <p:stCondLst>
                                    <p:cond delay="0"/>
                                  </p:stCondLst>
                                  <p:childTnLst>
                                    <p:set>
                                      <p:cBhvr>
                                        <p:cTn id="67" dur="1" fill="hold">
                                          <p:stCondLst>
                                            <p:cond delay="0"/>
                                          </p:stCondLst>
                                        </p:cTn>
                                        <p:tgtEl>
                                          <p:spTgt spid="26"/>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grpId="0" nodeType="clickEffect">
                                  <p:stCondLst>
                                    <p:cond delay="0"/>
                                  </p:stCondLst>
                                  <p:childTnLst>
                                    <p:set>
                                      <p:cBhvr>
                                        <p:cTn id="71" dur="1" fill="hold">
                                          <p:stCondLst>
                                            <p:cond delay="0"/>
                                          </p:stCondLst>
                                        </p:cTn>
                                        <p:tgtEl>
                                          <p:spTgt spid="19"/>
                                        </p:tgtEl>
                                        <p:attrNameLst>
                                          <p:attrName>style.visibility</p:attrName>
                                        </p:attrNameLst>
                                      </p:cBhvr>
                                      <p:to>
                                        <p:strVal val="visible"/>
                                      </p:to>
                                    </p:set>
                                  </p:childTnLst>
                                </p:cTn>
                              </p:par>
                              <p:par>
                                <p:cTn id="72" presetID="1" presetClass="entr" presetSubtype="0" fill="hold" nodeType="withEffect">
                                  <p:stCondLst>
                                    <p:cond delay="0"/>
                                  </p:stCondLst>
                                  <p:childTnLst>
                                    <p:set>
                                      <p:cBhvr>
                                        <p:cTn id="73" dur="1" fill="hold">
                                          <p:stCondLst>
                                            <p:cond delay="0"/>
                                          </p:stCondLst>
                                        </p:cTn>
                                        <p:tgtEl>
                                          <p:spTgt spid="47"/>
                                        </p:tgtEl>
                                        <p:attrNameLst>
                                          <p:attrName>style.visibility</p:attrName>
                                        </p:attrNameLst>
                                      </p:cBhvr>
                                      <p:to>
                                        <p:strVal val="visible"/>
                                      </p:to>
                                    </p:set>
                                  </p:childTnLst>
                                </p:cTn>
                              </p:par>
                            </p:childTnLst>
                          </p:cTn>
                        </p:par>
                      </p:childTnLst>
                    </p:cTn>
                  </p:par>
                  <p:par>
                    <p:cTn id="74" fill="hold">
                      <p:stCondLst>
                        <p:cond delay="indefinite"/>
                      </p:stCondLst>
                      <p:childTnLst>
                        <p:par>
                          <p:cTn id="75" fill="hold">
                            <p:stCondLst>
                              <p:cond delay="0"/>
                            </p:stCondLst>
                            <p:childTnLst>
                              <p:par>
                                <p:cTn id="76" presetID="1" presetClass="entr" presetSubtype="0" fill="hold" nodeType="clickEffect">
                                  <p:stCondLst>
                                    <p:cond delay="0"/>
                                  </p:stCondLst>
                                  <p:childTnLst>
                                    <p:set>
                                      <p:cBhvr>
                                        <p:cTn id="77" dur="1" fill="hold">
                                          <p:stCondLst>
                                            <p:cond delay="0"/>
                                          </p:stCondLst>
                                        </p:cTn>
                                        <p:tgtEl>
                                          <p:spTgt spid="41"/>
                                        </p:tgtEl>
                                        <p:attrNameLst>
                                          <p:attrName>style.visibility</p:attrName>
                                        </p:attrNameLst>
                                      </p:cBhvr>
                                      <p:to>
                                        <p:strVal val="visible"/>
                                      </p:to>
                                    </p:set>
                                  </p:childTnLst>
                                </p:cTn>
                              </p:par>
                              <p:par>
                                <p:cTn id="78" presetID="1" presetClass="entr" presetSubtype="0" fill="hold" grpId="0" nodeType="withEffect">
                                  <p:stCondLst>
                                    <p:cond delay="0"/>
                                  </p:stCondLst>
                                  <p:childTnLst>
                                    <p:set>
                                      <p:cBhvr>
                                        <p:cTn id="79" dur="1" fill="hold">
                                          <p:stCondLst>
                                            <p:cond delay="0"/>
                                          </p:stCondLst>
                                        </p:cTn>
                                        <p:tgtEl>
                                          <p:spTgt spid="44"/>
                                        </p:tgtEl>
                                        <p:attrNameLst>
                                          <p:attrName>style.visibility</p:attrName>
                                        </p:attrNameLst>
                                      </p:cBhvr>
                                      <p:to>
                                        <p:strVal val="visible"/>
                                      </p:to>
                                    </p:set>
                                  </p:childTnLst>
                                </p:cTn>
                              </p:par>
                              <p:par>
                                <p:cTn id="80" presetID="1" presetClass="entr" presetSubtype="0" fill="hold" grpId="0" nodeType="withEffect">
                                  <p:stCondLst>
                                    <p:cond delay="0"/>
                                  </p:stCondLst>
                                  <p:childTnLst>
                                    <p:set>
                                      <p:cBhvr>
                                        <p:cTn id="81" dur="1" fill="hold">
                                          <p:stCondLst>
                                            <p:cond delay="0"/>
                                          </p:stCondLst>
                                        </p:cTn>
                                        <p:tgtEl>
                                          <p:spTgt spid="45"/>
                                        </p:tgtEl>
                                        <p:attrNameLst>
                                          <p:attrName>style.visibility</p:attrName>
                                        </p:attrNameLst>
                                      </p:cBhvr>
                                      <p:to>
                                        <p:strVal val="visible"/>
                                      </p:to>
                                    </p:set>
                                  </p:childTnLst>
                                </p:cTn>
                              </p:par>
                              <p:par>
                                <p:cTn id="82" presetID="1" presetClass="entr" presetSubtype="0" fill="hold" grpId="0" nodeType="withEffect">
                                  <p:stCondLst>
                                    <p:cond delay="0"/>
                                  </p:stCondLst>
                                  <p:childTnLst>
                                    <p:set>
                                      <p:cBhvr>
                                        <p:cTn id="83" dur="1" fill="hold">
                                          <p:stCondLst>
                                            <p:cond delay="0"/>
                                          </p:stCondLst>
                                        </p:cTn>
                                        <p:tgtEl>
                                          <p:spTgt spid="46"/>
                                        </p:tgtEl>
                                        <p:attrNameLst>
                                          <p:attrName>style.visibility</p:attrName>
                                        </p:attrNameLst>
                                      </p:cBhvr>
                                      <p:to>
                                        <p:strVal val="visible"/>
                                      </p:to>
                                    </p:set>
                                  </p:childTnLst>
                                </p:cTn>
                              </p:par>
                              <p:par>
                                <p:cTn id="84" presetID="1" presetClass="entr" presetSubtype="0" fill="hold" nodeType="withEffect">
                                  <p:stCondLst>
                                    <p:cond delay="0"/>
                                  </p:stCondLst>
                                  <p:childTnLst>
                                    <p:set>
                                      <p:cBhvr>
                                        <p:cTn id="85" dur="1" fill="hold">
                                          <p:stCondLst>
                                            <p:cond delay="0"/>
                                          </p:stCondLst>
                                        </p:cTn>
                                        <p:tgtEl>
                                          <p:spTgt spid="48"/>
                                        </p:tgtEl>
                                        <p:attrNameLst>
                                          <p:attrName>style.visibility</p:attrName>
                                        </p:attrNameLst>
                                      </p:cBhvr>
                                      <p:to>
                                        <p:strVal val="visible"/>
                                      </p:to>
                                    </p:set>
                                  </p:childTnLst>
                                </p:cTn>
                              </p:par>
                              <p:par>
                                <p:cTn id="86" presetID="1" presetClass="entr" presetSubtype="0" fill="hold" nodeType="withEffect">
                                  <p:stCondLst>
                                    <p:cond delay="0"/>
                                  </p:stCondLst>
                                  <p:childTnLst>
                                    <p:set>
                                      <p:cBhvr>
                                        <p:cTn id="87" dur="1" fill="hold">
                                          <p:stCondLst>
                                            <p:cond delay="0"/>
                                          </p:stCondLst>
                                        </p:cTn>
                                        <p:tgtEl>
                                          <p:spTgt spid="70"/>
                                        </p:tgtEl>
                                        <p:attrNameLst>
                                          <p:attrName>style.visibility</p:attrName>
                                        </p:attrNameLst>
                                      </p:cBhvr>
                                      <p:to>
                                        <p:strVal val="visible"/>
                                      </p:to>
                                    </p:set>
                                  </p:childTnLst>
                                </p:cTn>
                              </p:par>
                              <p:par>
                                <p:cTn id="88" presetID="1" presetClass="entr" presetSubtype="0" fill="hold" grpId="0" nodeType="withEffect">
                                  <p:stCondLst>
                                    <p:cond delay="0"/>
                                  </p:stCondLst>
                                  <p:childTnLst>
                                    <p:set>
                                      <p:cBhvr>
                                        <p:cTn id="89" dur="1" fill="hold">
                                          <p:stCondLst>
                                            <p:cond delay="0"/>
                                          </p:stCondLst>
                                        </p:cTn>
                                        <p:tgtEl>
                                          <p:spTgt spid="81"/>
                                        </p:tgtEl>
                                        <p:attrNameLst>
                                          <p:attrName>style.visibility</p:attrName>
                                        </p:attrNameLst>
                                      </p:cBhvr>
                                      <p:to>
                                        <p:strVal val="visible"/>
                                      </p:to>
                                    </p:set>
                                  </p:childTnLst>
                                </p:cTn>
                              </p:par>
                              <p:par>
                                <p:cTn id="90" presetID="1" presetClass="entr" presetSubtype="0" fill="hold" nodeType="withEffect">
                                  <p:stCondLst>
                                    <p:cond delay="0"/>
                                  </p:stCondLst>
                                  <p:childTnLst>
                                    <p:set>
                                      <p:cBhvr>
                                        <p:cTn id="91" dur="1" fill="hold">
                                          <p:stCondLst>
                                            <p:cond delay="0"/>
                                          </p:stCondLst>
                                        </p:cTn>
                                        <p:tgtEl>
                                          <p:spTgt spid="82"/>
                                        </p:tgtEl>
                                        <p:attrNameLst>
                                          <p:attrName>style.visibility</p:attrName>
                                        </p:attrNameLst>
                                      </p:cBhvr>
                                      <p:to>
                                        <p:strVal val="visible"/>
                                      </p:to>
                                    </p:set>
                                  </p:childTnLst>
                                </p:cTn>
                              </p:par>
                              <p:par>
                                <p:cTn id="92" presetID="1" presetClass="entr" presetSubtype="0" fill="hold" nodeType="withEffect">
                                  <p:stCondLst>
                                    <p:cond delay="0"/>
                                  </p:stCondLst>
                                  <p:childTnLst>
                                    <p:set>
                                      <p:cBhvr>
                                        <p:cTn id="93" dur="1" fill="hold">
                                          <p:stCondLst>
                                            <p:cond delay="0"/>
                                          </p:stCondLst>
                                        </p:cTn>
                                        <p:tgtEl>
                                          <p:spTgt spid="84"/>
                                        </p:tgtEl>
                                        <p:attrNameLst>
                                          <p:attrName>style.visibility</p:attrName>
                                        </p:attrNameLst>
                                      </p:cBhvr>
                                      <p:to>
                                        <p:strVal val="visible"/>
                                      </p:to>
                                    </p:set>
                                  </p:childTnLst>
                                </p:cTn>
                              </p:par>
                              <p:par>
                                <p:cTn id="94" presetID="1" presetClass="entr" presetSubtype="0" fill="hold" nodeType="withEffect">
                                  <p:stCondLst>
                                    <p:cond delay="0"/>
                                  </p:stCondLst>
                                  <p:childTnLst>
                                    <p:set>
                                      <p:cBhvr>
                                        <p:cTn id="95" dur="1" fill="hold">
                                          <p:stCondLst>
                                            <p:cond delay="0"/>
                                          </p:stCondLst>
                                        </p:cTn>
                                        <p:tgtEl>
                                          <p:spTgt spid="85"/>
                                        </p:tgtEl>
                                        <p:attrNameLst>
                                          <p:attrName>style.visibility</p:attrName>
                                        </p:attrNameLst>
                                      </p:cBhvr>
                                      <p:to>
                                        <p:strVal val="visible"/>
                                      </p:to>
                                    </p:set>
                                  </p:childTnLst>
                                </p:cTn>
                              </p:par>
                              <p:par>
                                <p:cTn id="96" presetID="1" presetClass="entr" presetSubtype="0" fill="hold" grpId="0" nodeType="withEffect">
                                  <p:stCondLst>
                                    <p:cond delay="0"/>
                                  </p:stCondLst>
                                  <p:childTnLst>
                                    <p:set>
                                      <p:cBhvr>
                                        <p:cTn id="97" dur="1" fill="hold">
                                          <p:stCondLst>
                                            <p:cond delay="0"/>
                                          </p:stCondLst>
                                        </p:cTn>
                                        <p:tgtEl>
                                          <p:spTgt spid="83"/>
                                        </p:tgtEl>
                                        <p:attrNameLst>
                                          <p:attrName>style.visibility</p:attrName>
                                        </p:attrNameLst>
                                      </p:cBhvr>
                                      <p:to>
                                        <p:strVal val="visible"/>
                                      </p:to>
                                    </p:set>
                                  </p:childTnLst>
                                </p:cTn>
                              </p:par>
                            </p:childTnLst>
                          </p:cTn>
                        </p:par>
                      </p:childTnLst>
                    </p:cTn>
                  </p:par>
                  <p:par>
                    <p:cTn id="98" fill="hold">
                      <p:stCondLst>
                        <p:cond delay="indefinite"/>
                      </p:stCondLst>
                      <p:childTnLst>
                        <p:par>
                          <p:cTn id="99" fill="hold">
                            <p:stCondLst>
                              <p:cond delay="0"/>
                            </p:stCondLst>
                            <p:childTnLst>
                              <p:par>
                                <p:cTn id="100" presetID="1" presetClass="entr" presetSubtype="0" fill="hold" grpId="0" nodeType="clickEffect">
                                  <p:stCondLst>
                                    <p:cond delay="0"/>
                                  </p:stCondLst>
                                  <p:childTnLst>
                                    <p:set>
                                      <p:cBhvr>
                                        <p:cTn id="101" dur="1" fill="hold">
                                          <p:stCondLst>
                                            <p:cond delay="0"/>
                                          </p:stCondLst>
                                        </p:cTn>
                                        <p:tgtEl>
                                          <p:spTgt spid="20"/>
                                        </p:tgtEl>
                                        <p:attrNameLst>
                                          <p:attrName>style.visibility</p:attrName>
                                        </p:attrNameLst>
                                      </p:cBhvr>
                                      <p:to>
                                        <p:strVal val="visible"/>
                                      </p:to>
                                    </p:set>
                                  </p:childTnLst>
                                </p:cTn>
                              </p:par>
                            </p:childTnLst>
                          </p:cTn>
                        </p:par>
                      </p:childTnLst>
                    </p:cTn>
                  </p:par>
                  <p:par>
                    <p:cTn id="102" fill="hold">
                      <p:stCondLst>
                        <p:cond delay="indefinite"/>
                      </p:stCondLst>
                      <p:childTnLst>
                        <p:par>
                          <p:cTn id="103" fill="hold">
                            <p:stCondLst>
                              <p:cond delay="0"/>
                            </p:stCondLst>
                            <p:childTnLst>
                              <p:par>
                                <p:cTn id="104" presetID="1" presetClass="entr" presetSubtype="0" fill="hold" grpId="0" nodeType="clickEffect">
                                  <p:stCondLst>
                                    <p:cond delay="0"/>
                                  </p:stCondLst>
                                  <p:childTnLst>
                                    <p:set>
                                      <p:cBhvr>
                                        <p:cTn id="105"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7" grpId="0" animBg="1"/>
      <p:bldP spid="2" grpId="0"/>
      <p:bldP spid="21" grpId="0"/>
      <p:bldP spid="7" grpId="0"/>
      <p:bldP spid="26" grpId="0"/>
      <p:bldP spid="27" grpId="0"/>
      <p:bldP spid="44" grpId="0"/>
      <p:bldP spid="45" grpId="0"/>
      <p:bldP spid="46" grpId="0"/>
      <p:bldP spid="81" grpId="0"/>
      <p:bldP spid="83" grpId="0"/>
      <p:bldP spid="19" grpId="0"/>
      <p:bldP spid="20" grpId="0"/>
      <p:bldP spid="23"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3DB41-03E0-4BFF-8207-17F5051B408B}"/>
              </a:ext>
            </a:extLst>
          </p:cNvPr>
          <p:cNvSpPr>
            <a:spLocks noGrp="1"/>
          </p:cNvSpPr>
          <p:nvPr>
            <p:ph type="ctrTitle"/>
          </p:nvPr>
        </p:nvSpPr>
        <p:spPr>
          <a:xfrm>
            <a:off x="1807168" y="373552"/>
            <a:ext cx="8512039" cy="423193"/>
          </a:xfrm>
        </p:spPr>
        <p:txBody>
          <a:bodyPr/>
          <a:lstStyle/>
          <a:p>
            <a:r>
              <a:rPr lang="nl-NL" sz="2902" dirty="0">
                <a:solidFill>
                  <a:schemeClr val="tx1">
                    <a:lumMod val="75000"/>
                  </a:schemeClr>
                </a:solidFill>
              </a:rPr>
              <a:t>MERS-</a:t>
            </a:r>
            <a:r>
              <a:rPr lang="nl-NL" sz="2902" dirty="0" err="1">
                <a:solidFill>
                  <a:schemeClr val="tx1">
                    <a:lumMod val="75000"/>
                  </a:schemeClr>
                </a:solidFill>
              </a:rPr>
              <a:t>CoV</a:t>
            </a:r>
            <a:r>
              <a:rPr lang="nl-NL" sz="2902" dirty="0">
                <a:solidFill>
                  <a:schemeClr val="tx1">
                    <a:lumMod val="75000"/>
                  </a:schemeClr>
                </a:solidFill>
              </a:rPr>
              <a:t> </a:t>
            </a:r>
            <a:r>
              <a:rPr lang="nl-NL" sz="2902" dirty="0" err="1">
                <a:solidFill>
                  <a:schemeClr val="tx1">
                    <a:lumMod val="75000"/>
                  </a:schemeClr>
                </a:solidFill>
              </a:rPr>
              <a:t>neutralizing</a:t>
            </a:r>
            <a:r>
              <a:rPr lang="nl-NL" sz="2902" dirty="0">
                <a:solidFill>
                  <a:schemeClr val="tx1">
                    <a:lumMod val="75000"/>
                  </a:schemeClr>
                </a:solidFill>
              </a:rPr>
              <a:t> </a:t>
            </a:r>
            <a:r>
              <a:rPr lang="nl-NL" sz="2902" dirty="0" err="1">
                <a:solidFill>
                  <a:schemeClr val="tx1">
                    <a:lumMod val="75000"/>
                  </a:schemeClr>
                </a:solidFill>
              </a:rPr>
              <a:t>nanobodies</a:t>
            </a:r>
            <a:endParaRPr lang="en-US" sz="2902" dirty="0">
              <a:solidFill>
                <a:schemeClr val="tx1">
                  <a:lumMod val="75000"/>
                </a:schemeClr>
              </a:solidFill>
            </a:endParaRPr>
          </a:p>
        </p:txBody>
      </p:sp>
      <p:sp>
        <p:nvSpPr>
          <p:cNvPr id="7" name="TextBox 6">
            <a:extLst>
              <a:ext uri="{FF2B5EF4-FFF2-40B4-BE49-F238E27FC236}">
                <a16:creationId xmlns:a16="http://schemas.microsoft.com/office/drawing/2014/main" id="{215F02A8-7575-4E93-97C1-545D82D3C986}"/>
              </a:ext>
            </a:extLst>
          </p:cNvPr>
          <p:cNvSpPr txBox="1"/>
          <p:nvPr/>
        </p:nvSpPr>
        <p:spPr>
          <a:xfrm>
            <a:off x="1204607" y="2954300"/>
            <a:ext cx="2512042" cy="290930"/>
          </a:xfrm>
          <a:prstGeom prst="rect">
            <a:avLst/>
          </a:prstGeom>
          <a:noFill/>
        </p:spPr>
        <p:txBody>
          <a:bodyPr wrap="square" lIns="94568" tIns="47284" rIns="94568" bIns="47284"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nl-NL" sz="1270" b="0" i="0" u="none" strike="noStrike" kern="1200" cap="none" spc="0" normalizeH="0" baseline="0" noProof="0" dirty="0" err="1">
                <a:ln>
                  <a:noFill/>
                </a:ln>
                <a:solidFill>
                  <a:prstClr val="black"/>
                </a:solidFill>
                <a:effectLst/>
                <a:uLnTx/>
                <a:uFillTx/>
                <a:latin typeface="Arial"/>
                <a:ea typeface="+mn-ea"/>
                <a:cs typeface="+mn-cs"/>
              </a:rPr>
              <a:t>Immunization+infection</a:t>
            </a:r>
            <a:endParaRPr kumimoji="0" lang="en-US" sz="1270" b="0" i="0" u="none" strike="noStrike" kern="1200" cap="none" spc="0" normalizeH="0" baseline="0" noProof="0" dirty="0">
              <a:ln>
                <a:noFill/>
              </a:ln>
              <a:solidFill>
                <a:prstClr val="black"/>
              </a:solidFill>
              <a:effectLst/>
              <a:uLnTx/>
              <a:uFillTx/>
              <a:latin typeface="Arial"/>
              <a:ea typeface="+mn-ea"/>
              <a:cs typeface="+mn-cs"/>
            </a:endParaRPr>
          </a:p>
        </p:txBody>
      </p:sp>
      <p:sp>
        <p:nvSpPr>
          <p:cNvPr id="10" name="TextBox 9">
            <a:extLst>
              <a:ext uri="{FF2B5EF4-FFF2-40B4-BE49-F238E27FC236}">
                <a16:creationId xmlns:a16="http://schemas.microsoft.com/office/drawing/2014/main" id="{A4927BCB-3DD6-46CC-A3B7-4ADA5363F644}"/>
              </a:ext>
            </a:extLst>
          </p:cNvPr>
          <p:cNvSpPr txBox="1"/>
          <p:nvPr/>
        </p:nvSpPr>
        <p:spPr>
          <a:xfrm>
            <a:off x="8939497" y="2644119"/>
            <a:ext cx="1962190" cy="905009"/>
          </a:xfrm>
          <a:prstGeom prst="rect">
            <a:avLst/>
          </a:prstGeom>
          <a:noFill/>
        </p:spPr>
        <p:txBody>
          <a:bodyPr wrap="square" lIns="94568" tIns="47284" rIns="94568" bIns="47284" rtlCol="0">
            <a:sp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nl-NL" sz="1814" b="0" i="0" u="none" strike="noStrike" kern="1200" cap="none" spc="0" normalizeH="0" baseline="0" noProof="0" dirty="0">
                <a:ln>
                  <a:noFill/>
                </a:ln>
                <a:solidFill>
                  <a:prstClr val="black"/>
                </a:solidFill>
                <a:effectLst/>
                <a:uLnTx/>
                <a:uFillTx/>
                <a:latin typeface="Arial"/>
                <a:ea typeface="+mn-ea"/>
                <a:cs typeface="+mn-cs"/>
              </a:rPr>
              <a:t>Nanobody (VHH) </a:t>
            </a:r>
          </a:p>
          <a:p>
            <a:pPr marL="0" marR="0" lvl="0" indent="0" algn="ctr" defTabSz="451363" rtl="0" eaLnBrk="1" fontAlgn="auto" latinLnBrk="0" hangingPunct="1">
              <a:lnSpc>
                <a:spcPct val="100000"/>
              </a:lnSpc>
              <a:spcBef>
                <a:spcPts val="0"/>
              </a:spcBef>
              <a:spcAft>
                <a:spcPts val="0"/>
              </a:spcAft>
              <a:buClrTx/>
              <a:buSzTx/>
              <a:buFontTx/>
              <a:buNone/>
              <a:tabLst/>
              <a:defRPr/>
            </a:pPr>
            <a:r>
              <a:rPr kumimoji="0" lang="nl-NL" sz="1814" b="0" i="0" u="none" strike="noStrike" kern="1200" cap="none" spc="0" normalizeH="0" baseline="0" noProof="0" dirty="0">
                <a:ln>
                  <a:noFill/>
                </a:ln>
                <a:solidFill>
                  <a:prstClr val="black"/>
                </a:solidFill>
                <a:effectLst/>
                <a:uLnTx/>
                <a:uFillTx/>
                <a:latin typeface="Arial"/>
                <a:ea typeface="+mn-ea"/>
                <a:cs typeface="+mn-cs"/>
              </a:rPr>
              <a:t>Library </a:t>
            </a:r>
            <a:r>
              <a:rPr kumimoji="0" lang="nl-NL" sz="1632" b="0" i="0" u="none" strike="noStrike" kern="1200" cap="none" spc="0" normalizeH="0" baseline="0" noProof="0" dirty="0">
                <a:ln>
                  <a:noFill/>
                </a:ln>
                <a:solidFill>
                  <a:prstClr val="black"/>
                </a:solidFill>
                <a:effectLst/>
                <a:uLnTx/>
                <a:uFillTx/>
                <a:latin typeface="Arial"/>
                <a:ea typeface="+mn-ea"/>
                <a:cs typeface="+mn-cs"/>
              </a:rPr>
              <a:t>N=504</a:t>
            </a:r>
          </a:p>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nl-NL" sz="1632" b="0" i="0" u="none" strike="noStrike" kern="1200" cap="none" spc="0" normalizeH="0" baseline="0" noProof="0" dirty="0">
              <a:ln>
                <a:noFill/>
              </a:ln>
              <a:solidFill>
                <a:prstClr val="black"/>
              </a:solidFill>
              <a:effectLst/>
              <a:uLnTx/>
              <a:uFillTx/>
              <a:latin typeface="Arial"/>
              <a:ea typeface="+mn-ea"/>
              <a:cs typeface="+mn-cs"/>
            </a:endParaRPr>
          </a:p>
        </p:txBody>
      </p:sp>
      <p:cxnSp>
        <p:nvCxnSpPr>
          <p:cNvPr id="15" name="Straight Arrow Connector 14">
            <a:extLst>
              <a:ext uri="{FF2B5EF4-FFF2-40B4-BE49-F238E27FC236}">
                <a16:creationId xmlns:a16="http://schemas.microsoft.com/office/drawing/2014/main" id="{8FED1AA1-7DA0-4A2C-91BC-86518F7A9A59}"/>
              </a:ext>
            </a:extLst>
          </p:cNvPr>
          <p:cNvCxnSpPr>
            <a:cxnSpLocks/>
          </p:cNvCxnSpPr>
          <p:nvPr/>
        </p:nvCxnSpPr>
        <p:spPr>
          <a:xfrm>
            <a:off x="8939871" y="2491091"/>
            <a:ext cx="478421" cy="6851"/>
          </a:xfrm>
          <a:prstGeom prst="straightConnector1">
            <a:avLst/>
          </a:prstGeom>
          <a:ln w="38100">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7CF462EE-0FB4-464A-93BB-2D4683D0D18C}"/>
              </a:ext>
            </a:extLst>
          </p:cNvPr>
          <p:cNvSpPr txBox="1"/>
          <p:nvPr/>
        </p:nvSpPr>
        <p:spPr>
          <a:xfrm>
            <a:off x="3242764" y="2666343"/>
            <a:ext cx="1604140" cy="318758"/>
          </a:xfrm>
          <a:prstGeom prst="rect">
            <a:avLst/>
          </a:prstGeom>
          <a:noFill/>
        </p:spPr>
        <p:txBody>
          <a:bodyPr wrap="square" lIns="94568" tIns="47284" rIns="94568" bIns="47284" rtlCol="0">
            <a:sp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nl-NL" sz="1451" b="0" i="0" u="none" strike="noStrike" kern="1200" cap="none" spc="0" normalizeH="0" baseline="0" noProof="0" dirty="0">
                <a:ln>
                  <a:noFill/>
                </a:ln>
                <a:solidFill>
                  <a:prstClr val="black"/>
                </a:solidFill>
                <a:effectLst/>
                <a:uLnTx/>
                <a:uFillTx/>
                <a:latin typeface="Arial"/>
                <a:ea typeface="+mn-ea"/>
                <a:cs typeface="+mn-cs"/>
              </a:rPr>
              <a:t>Bone </a:t>
            </a:r>
            <a:r>
              <a:rPr kumimoji="0" lang="nl-NL" sz="1451" b="0" i="0" u="none" strike="noStrike" kern="1200" cap="none" spc="0" normalizeH="0" baseline="0" noProof="0" dirty="0" err="1">
                <a:ln>
                  <a:noFill/>
                </a:ln>
                <a:solidFill>
                  <a:prstClr val="black"/>
                </a:solidFill>
                <a:effectLst/>
                <a:uLnTx/>
                <a:uFillTx/>
                <a:latin typeface="Arial"/>
                <a:ea typeface="+mn-ea"/>
                <a:cs typeface="+mn-cs"/>
              </a:rPr>
              <a:t>Marrow</a:t>
            </a:r>
            <a:endParaRPr kumimoji="0" lang="nl-NL" sz="1451" b="0" i="0" u="none" strike="noStrike" kern="1200" cap="none" spc="0" normalizeH="0" baseline="0" noProof="0" dirty="0">
              <a:ln>
                <a:noFill/>
              </a:ln>
              <a:solidFill>
                <a:prstClr val="black"/>
              </a:solidFill>
              <a:effectLst/>
              <a:uLnTx/>
              <a:uFillTx/>
              <a:latin typeface="Arial"/>
              <a:ea typeface="+mn-ea"/>
              <a:cs typeface="+mn-cs"/>
            </a:endParaRPr>
          </a:p>
        </p:txBody>
      </p:sp>
      <p:sp>
        <p:nvSpPr>
          <p:cNvPr id="44" name="Oval 43">
            <a:extLst>
              <a:ext uri="{FF2B5EF4-FFF2-40B4-BE49-F238E27FC236}">
                <a16:creationId xmlns:a16="http://schemas.microsoft.com/office/drawing/2014/main" id="{DABAB862-7585-42F5-BF25-1577DFFA2E75}"/>
              </a:ext>
            </a:extLst>
          </p:cNvPr>
          <p:cNvSpPr/>
          <p:nvPr/>
        </p:nvSpPr>
        <p:spPr>
          <a:xfrm rot="1472028">
            <a:off x="9765474" y="2317779"/>
            <a:ext cx="104454" cy="22879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lIns="94568" tIns="47284" rIns="94568" bIns="47284"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GB" sz="1814" b="0" i="0" u="none" strike="noStrike" kern="1200" cap="none" spc="0" normalizeH="0" baseline="0" noProof="0">
              <a:ln>
                <a:noFill/>
              </a:ln>
              <a:solidFill>
                <a:prstClr val="white"/>
              </a:solidFill>
              <a:effectLst/>
              <a:uLnTx/>
              <a:uFillTx/>
              <a:latin typeface="Arial"/>
              <a:ea typeface="+mn-ea"/>
              <a:cs typeface="+mn-cs"/>
            </a:endParaRPr>
          </a:p>
        </p:txBody>
      </p:sp>
      <p:pic>
        <p:nvPicPr>
          <p:cNvPr id="31" name="Picture 30">
            <a:extLst>
              <a:ext uri="{FF2B5EF4-FFF2-40B4-BE49-F238E27FC236}">
                <a16:creationId xmlns:a16="http://schemas.microsoft.com/office/drawing/2014/main" id="{9A91CB47-C9A1-4A24-BFD1-AA612DF5C1E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7021" t="17724" r="68973" b="51591"/>
          <a:stretch/>
        </p:blipFill>
        <p:spPr>
          <a:xfrm>
            <a:off x="1338170" y="1428563"/>
            <a:ext cx="1357495" cy="1540767"/>
          </a:xfrm>
          <a:prstGeom prst="rect">
            <a:avLst/>
          </a:prstGeom>
        </p:spPr>
      </p:pic>
      <p:pic>
        <p:nvPicPr>
          <p:cNvPr id="32" name="Grafik 19">
            <a:extLst>
              <a:ext uri="{FF2B5EF4-FFF2-40B4-BE49-F238E27FC236}">
                <a16:creationId xmlns:a16="http://schemas.microsoft.com/office/drawing/2014/main" id="{A8A37835-11DC-4081-B826-230FBF80027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4925312">
            <a:off x="2249856" y="1999005"/>
            <a:ext cx="495232" cy="500706"/>
          </a:xfrm>
          <a:prstGeom prst="rect">
            <a:avLst/>
          </a:prstGeom>
        </p:spPr>
      </p:pic>
      <p:pic>
        <p:nvPicPr>
          <p:cNvPr id="40" name="Picture 2" descr="G:\Nisreen\Manuscript\Nanobodies\Science Advances\Revision\Figures\Fig 1a.tif"/>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38156" r="64966" b="51175"/>
          <a:stretch/>
        </p:blipFill>
        <p:spPr bwMode="auto">
          <a:xfrm rot="5400000">
            <a:off x="4802553" y="1743554"/>
            <a:ext cx="983549" cy="337159"/>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2" descr="G:\Nisreen\Manuscript\Nanobodies\Science Advances\Revision\Figures\Fig 1a.tif"/>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55643" r="67169" b="26093"/>
          <a:stretch/>
        </p:blipFill>
        <p:spPr bwMode="auto">
          <a:xfrm>
            <a:off x="5776283" y="1476031"/>
            <a:ext cx="777527" cy="486902"/>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p:cNvSpPr/>
          <p:nvPr/>
        </p:nvSpPr>
        <p:spPr>
          <a:xfrm>
            <a:off x="5799310" y="2708052"/>
            <a:ext cx="2560317" cy="315599"/>
          </a:xfrm>
          <a:prstGeom prst="rect">
            <a:avLst/>
          </a:prstGeom>
        </p:spPr>
        <p:txBody>
          <a:bodyPr wrap="none">
            <a:sp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nl-NL" sz="1451" b="0" i="0" u="none" strike="noStrike" kern="1200" cap="none" spc="0" normalizeH="0" baseline="0" noProof="0" dirty="0">
                <a:ln>
                  <a:noFill/>
                </a:ln>
                <a:solidFill>
                  <a:prstClr val="black"/>
                </a:solidFill>
                <a:effectLst/>
                <a:uLnTx/>
                <a:uFillTx/>
                <a:latin typeface="Arial"/>
                <a:ea typeface="+mn-ea"/>
                <a:cs typeface="+mn-cs"/>
              </a:rPr>
              <a:t>VHH </a:t>
            </a:r>
            <a:r>
              <a:rPr kumimoji="0" lang="nl-NL" sz="1451" b="0" i="0" u="none" strike="noStrike" kern="1200" cap="none" spc="0" normalizeH="0" baseline="0" noProof="0" dirty="0" err="1">
                <a:ln>
                  <a:noFill/>
                </a:ln>
                <a:solidFill>
                  <a:prstClr val="black"/>
                </a:solidFill>
                <a:effectLst/>
                <a:uLnTx/>
                <a:uFillTx/>
                <a:latin typeface="Arial"/>
                <a:ea typeface="+mn-ea"/>
                <a:cs typeface="+mn-cs"/>
              </a:rPr>
              <a:t>cloning</a:t>
            </a:r>
            <a:r>
              <a:rPr kumimoji="0" lang="nl-NL" sz="1451" b="0" i="0" u="none" strike="noStrike" kern="1200" cap="none" spc="0" normalizeH="0" baseline="0" noProof="0" dirty="0">
                <a:ln>
                  <a:noFill/>
                </a:ln>
                <a:solidFill>
                  <a:prstClr val="black"/>
                </a:solidFill>
                <a:effectLst/>
                <a:uLnTx/>
                <a:uFillTx/>
                <a:latin typeface="Arial"/>
                <a:ea typeface="+mn-ea"/>
                <a:cs typeface="+mn-cs"/>
              </a:rPr>
              <a:t> </a:t>
            </a:r>
            <a:r>
              <a:rPr kumimoji="0" lang="nl-NL" sz="1451" b="0" i="0" u="none" strike="noStrike" kern="1200" cap="none" spc="0" normalizeH="0" baseline="0" noProof="0" dirty="0" err="1">
                <a:ln>
                  <a:noFill/>
                </a:ln>
                <a:solidFill>
                  <a:prstClr val="black"/>
                </a:solidFill>
                <a:effectLst/>
                <a:uLnTx/>
                <a:uFillTx/>
                <a:latin typeface="Arial"/>
                <a:ea typeface="+mn-ea"/>
                <a:cs typeface="+mn-cs"/>
              </a:rPr>
              <a:t>and</a:t>
            </a:r>
            <a:r>
              <a:rPr kumimoji="0" lang="nl-NL" sz="1451" b="0" i="0" u="none" strike="noStrike" kern="1200" cap="none" spc="0" normalizeH="0" baseline="0" noProof="0" dirty="0">
                <a:ln>
                  <a:noFill/>
                </a:ln>
                <a:solidFill>
                  <a:prstClr val="black"/>
                </a:solidFill>
                <a:effectLst/>
                <a:uLnTx/>
                <a:uFillTx/>
                <a:latin typeface="Arial"/>
                <a:ea typeface="+mn-ea"/>
                <a:cs typeface="+mn-cs"/>
              </a:rPr>
              <a:t> </a:t>
            </a:r>
            <a:r>
              <a:rPr kumimoji="0" lang="nl-NL" sz="1451" b="0" i="0" u="none" strike="noStrike" kern="1200" cap="none" spc="0" normalizeH="0" baseline="0" noProof="0" dirty="0" err="1">
                <a:ln>
                  <a:noFill/>
                </a:ln>
                <a:solidFill>
                  <a:prstClr val="black"/>
                </a:solidFill>
                <a:effectLst/>
                <a:uLnTx/>
                <a:uFillTx/>
                <a:latin typeface="Arial"/>
                <a:ea typeface="+mn-ea"/>
                <a:cs typeface="+mn-cs"/>
              </a:rPr>
              <a:t>Expression</a:t>
            </a:r>
            <a:endParaRPr kumimoji="0" lang="en-US" sz="1451" b="0" i="0" u="none" strike="noStrike" kern="1200" cap="none" spc="0" normalizeH="0" baseline="0" noProof="0" dirty="0">
              <a:ln>
                <a:noFill/>
              </a:ln>
              <a:solidFill>
                <a:prstClr val="black"/>
              </a:solidFill>
              <a:effectLst/>
              <a:uLnTx/>
              <a:uFillTx/>
              <a:latin typeface="Arial"/>
              <a:ea typeface="+mn-ea"/>
              <a:cs typeface="+mn-cs"/>
            </a:endParaRPr>
          </a:p>
        </p:txBody>
      </p:sp>
      <p:pic>
        <p:nvPicPr>
          <p:cNvPr id="43" name="Grafik 30">
            <a:extLst>
              <a:ext uri="{FF2B5EF4-FFF2-40B4-BE49-F238E27FC236}">
                <a16:creationId xmlns:a16="http://schemas.microsoft.com/office/drawing/2014/main" id="{E42DB2AB-84D4-4E16-8EBA-53DF9ECA4CA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278" t="13116" r="1982" b="16545"/>
          <a:stretch/>
        </p:blipFill>
        <p:spPr>
          <a:xfrm>
            <a:off x="5432992" y="2007032"/>
            <a:ext cx="1348066" cy="653972"/>
          </a:xfrm>
          <a:prstGeom prst="rect">
            <a:avLst/>
          </a:prstGeom>
        </p:spPr>
      </p:pic>
      <p:sp>
        <p:nvSpPr>
          <p:cNvPr id="57" name="Oval 56">
            <a:extLst>
              <a:ext uri="{FF2B5EF4-FFF2-40B4-BE49-F238E27FC236}">
                <a16:creationId xmlns:a16="http://schemas.microsoft.com/office/drawing/2014/main" id="{DABAB862-7585-42F5-BF25-1577DFFA2E75}"/>
              </a:ext>
            </a:extLst>
          </p:cNvPr>
          <p:cNvSpPr/>
          <p:nvPr/>
        </p:nvSpPr>
        <p:spPr>
          <a:xfrm rot="1472028">
            <a:off x="9548509" y="1912013"/>
            <a:ext cx="104454" cy="22879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4568" tIns="47284" rIns="94568" bIns="47284"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GB" sz="1814" b="0" i="0" u="none" strike="noStrike" kern="1200" cap="none" spc="0" normalizeH="0" baseline="0" noProof="0">
              <a:ln>
                <a:noFill/>
              </a:ln>
              <a:solidFill>
                <a:prstClr val="white"/>
              </a:solidFill>
              <a:effectLst/>
              <a:uLnTx/>
              <a:uFillTx/>
              <a:latin typeface="Arial"/>
              <a:ea typeface="+mn-ea"/>
              <a:cs typeface="+mn-cs"/>
            </a:endParaRPr>
          </a:p>
        </p:txBody>
      </p:sp>
      <p:sp>
        <p:nvSpPr>
          <p:cNvPr id="58" name="Oval 57">
            <a:extLst>
              <a:ext uri="{FF2B5EF4-FFF2-40B4-BE49-F238E27FC236}">
                <a16:creationId xmlns:a16="http://schemas.microsoft.com/office/drawing/2014/main" id="{DABAB862-7585-42F5-BF25-1577DFFA2E75}"/>
              </a:ext>
            </a:extLst>
          </p:cNvPr>
          <p:cNvSpPr/>
          <p:nvPr/>
        </p:nvSpPr>
        <p:spPr>
          <a:xfrm rot="1472028">
            <a:off x="9599512" y="2134964"/>
            <a:ext cx="104454" cy="22879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4568" tIns="47284" rIns="94568" bIns="47284"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GB" sz="1814" b="0" i="0" u="none" strike="noStrike" kern="1200" cap="none" spc="0" normalizeH="0" baseline="0" noProof="0">
              <a:ln>
                <a:noFill/>
              </a:ln>
              <a:solidFill>
                <a:prstClr val="white"/>
              </a:solidFill>
              <a:effectLst/>
              <a:uLnTx/>
              <a:uFillTx/>
              <a:latin typeface="Arial"/>
              <a:ea typeface="+mn-ea"/>
              <a:cs typeface="+mn-cs"/>
            </a:endParaRPr>
          </a:p>
        </p:txBody>
      </p:sp>
      <p:sp>
        <p:nvSpPr>
          <p:cNvPr id="59" name="Oval 58">
            <a:extLst>
              <a:ext uri="{FF2B5EF4-FFF2-40B4-BE49-F238E27FC236}">
                <a16:creationId xmlns:a16="http://schemas.microsoft.com/office/drawing/2014/main" id="{DABAB862-7585-42F5-BF25-1577DFFA2E75}"/>
              </a:ext>
            </a:extLst>
          </p:cNvPr>
          <p:cNvSpPr/>
          <p:nvPr/>
        </p:nvSpPr>
        <p:spPr>
          <a:xfrm rot="1472028">
            <a:off x="9738534" y="2030199"/>
            <a:ext cx="104454" cy="228790"/>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4568" tIns="47284" rIns="94568" bIns="47284"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GB" sz="1814" b="0" i="0" u="none" strike="noStrike" kern="1200" cap="none" spc="0" normalizeH="0" baseline="0" noProof="0">
              <a:ln>
                <a:noFill/>
              </a:ln>
              <a:solidFill>
                <a:prstClr val="white"/>
              </a:solidFill>
              <a:effectLst/>
              <a:uLnTx/>
              <a:uFillTx/>
              <a:latin typeface="Arial"/>
              <a:ea typeface="+mn-ea"/>
              <a:cs typeface="+mn-cs"/>
            </a:endParaRPr>
          </a:p>
        </p:txBody>
      </p:sp>
      <p:sp>
        <p:nvSpPr>
          <p:cNvPr id="60" name="Oval 59">
            <a:extLst>
              <a:ext uri="{FF2B5EF4-FFF2-40B4-BE49-F238E27FC236}">
                <a16:creationId xmlns:a16="http://schemas.microsoft.com/office/drawing/2014/main" id="{DABAB862-7585-42F5-BF25-1577DFFA2E75}"/>
              </a:ext>
            </a:extLst>
          </p:cNvPr>
          <p:cNvSpPr/>
          <p:nvPr/>
        </p:nvSpPr>
        <p:spPr>
          <a:xfrm rot="1472028">
            <a:off x="9821692" y="1768666"/>
            <a:ext cx="104454" cy="228790"/>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4568" tIns="47284" rIns="94568" bIns="47284"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GB" sz="1814" b="0" i="0" u="none" strike="noStrike" kern="1200" cap="none" spc="0" normalizeH="0" baseline="0" noProof="0">
              <a:ln>
                <a:noFill/>
              </a:ln>
              <a:solidFill>
                <a:prstClr val="white"/>
              </a:solidFill>
              <a:effectLst/>
              <a:uLnTx/>
              <a:uFillTx/>
              <a:latin typeface="Arial"/>
              <a:ea typeface="+mn-ea"/>
              <a:cs typeface="+mn-cs"/>
            </a:endParaRPr>
          </a:p>
        </p:txBody>
      </p:sp>
      <p:pic>
        <p:nvPicPr>
          <p:cNvPr id="61" name="Picture 2" descr="G:\Nisreen\Manuscript\Nanobodies\Science Advances\Revision\Figures\Fig 1a.tif"/>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37073" t="80320" r="33584" b="1416"/>
          <a:stretch/>
        </p:blipFill>
        <p:spPr bwMode="auto">
          <a:xfrm>
            <a:off x="7409952" y="1714892"/>
            <a:ext cx="1417432" cy="993160"/>
          </a:xfrm>
          <a:prstGeom prst="rect">
            <a:avLst/>
          </a:prstGeom>
          <a:noFill/>
          <a:extLst>
            <a:ext uri="{909E8E84-426E-40DD-AFC4-6F175D3DCCD1}">
              <a14:hiddenFill xmlns:a14="http://schemas.microsoft.com/office/drawing/2010/main">
                <a:solidFill>
                  <a:srgbClr val="FFFFFF"/>
                </a:solidFill>
              </a14:hiddenFill>
            </a:ext>
          </a:extLst>
        </p:spPr>
      </p:pic>
      <p:cxnSp>
        <p:nvCxnSpPr>
          <p:cNvPr id="91" name="Straight Arrow Connector 90">
            <a:extLst>
              <a:ext uri="{FF2B5EF4-FFF2-40B4-BE49-F238E27FC236}">
                <a16:creationId xmlns:a16="http://schemas.microsoft.com/office/drawing/2014/main" id="{8FED1AA1-7DA0-4A2C-91BC-86518F7A9A59}"/>
              </a:ext>
            </a:extLst>
          </p:cNvPr>
          <p:cNvCxnSpPr>
            <a:cxnSpLocks/>
          </p:cNvCxnSpPr>
          <p:nvPr/>
        </p:nvCxnSpPr>
        <p:spPr>
          <a:xfrm>
            <a:off x="4846903" y="2564412"/>
            <a:ext cx="312373" cy="0"/>
          </a:xfrm>
          <a:prstGeom prst="straightConnector1">
            <a:avLst/>
          </a:prstGeom>
          <a:ln w="38100">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92" name="Straight Arrow Connector 91">
            <a:extLst>
              <a:ext uri="{FF2B5EF4-FFF2-40B4-BE49-F238E27FC236}">
                <a16:creationId xmlns:a16="http://schemas.microsoft.com/office/drawing/2014/main" id="{8FED1AA1-7DA0-4A2C-91BC-86518F7A9A59}"/>
              </a:ext>
            </a:extLst>
          </p:cNvPr>
          <p:cNvCxnSpPr>
            <a:cxnSpLocks/>
          </p:cNvCxnSpPr>
          <p:nvPr/>
        </p:nvCxnSpPr>
        <p:spPr>
          <a:xfrm>
            <a:off x="7013917" y="2542792"/>
            <a:ext cx="312373" cy="0"/>
          </a:xfrm>
          <a:prstGeom prst="straightConnector1">
            <a:avLst/>
          </a:prstGeom>
          <a:ln w="38100">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102506" y="1009924"/>
            <a:ext cx="3986990" cy="427168"/>
          </a:xfrm>
          <a:prstGeom prst="rect">
            <a:avLst/>
          </a:prstGeom>
          <a:noFill/>
        </p:spPr>
        <p:txBody>
          <a:bodyPr wrap="none" rtlCol="0">
            <a:sp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nl-NL" sz="2176" b="0" i="0" u="none" strike="noStrike" kern="1200" cap="none" spc="0" normalizeH="0" baseline="0" noProof="0" dirty="0">
                <a:ln>
                  <a:noFill/>
                </a:ln>
                <a:solidFill>
                  <a:srgbClr val="FF0000"/>
                </a:solidFill>
                <a:effectLst/>
                <a:uLnTx/>
                <a:uFillTx/>
                <a:latin typeface="Arial"/>
                <a:ea typeface="+mn-ea"/>
                <a:cs typeface="+mn-cs"/>
              </a:rPr>
              <a:t>I. Nanobody </a:t>
            </a:r>
            <a:r>
              <a:rPr kumimoji="0" lang="nl-NL" sz="2176" b="0" i="0" u="none" strike="noStrike" kern="1200" cap="none" spc="0" normalizeH="0" baseline="0" noProof="0" dirty="0" err="1">
                <a:ln>
                  <a:noFill/>
                </a:ln>
                <a:solidFill>
                  <a:srgbClr val="FF0000"/>
                </a:solidFill>
                <a:effectLst/>
                <a:uLnTx/>
                <a:uFillTx/>
                <a:latin typeface="Arial"/>
                <a:ea typeface="+mn-ea"/>
                <a:cs typeface="+mn-cs"/>
              </a:rPr>
              <a:t>library</a:t>
            </a:r>
            <a:r>
              <a:rPr kumimoji="0" lang="nl-NL" sz="2176" b="0" i="0" u="none" strike="noStrike" kern="1200" cap="none" spc="0" normalizeH="0" baseline="0" noProof="0" dirty="0">
                <a:ln>
                  <a:noFill/>
                </a:ln>
                <a:solidFill>
                  <a:srgbClr val="FF0000"/>
                </a:solidFill>
                <a:effectLst/>
                <a:uLnTx/>
                <a:uFillTx/>
                <a:latin typeface="Arial"/>
                <a:ea typeface="+mn-ea"/>
                <a:cs typeface="+mn-cs"/>
              </a:rPr>
              <a:t> </a:t>
            </a:r>
            <a:r>
              <a:rPr kumimoji="0" lang="nl-NL" sz="2176" b="0" i="0" u="none" strike="noStrike" kern="1200" cap="none" spc="0" normalizeH="0" baseline="0" noProof="0" dirty="0" err="1">
                <a:ln>
                  <a:noFill/>
                </a:ln>
                <a:solidFill>
                  <a:srgbClr val="FF0000"/>
                </a:solidFill>
                <a:effectLst/>
                <a:uLnTx/>
                <a:uFillTx/>
                <a:latin typeface="Arial"/>
                <a:ea typeface="+mn-ea"/>
                <a:cs typeface="+mn-cs"/>
              </a:rPr>
              <a:t>Generation</a:t>
            </a:r>
            <a:endParaRPr kumimoji="0" lang="en-US" sz="2176" b="0" i="0" u="none" strike="noStrike" kern="1200" cap="none" spc="0" normalizeH="0" baseline="0" noProof="0" dirty="0">
              <a:ln>
                <a:noFill/>
              </a:ln>
              <a:solidFill>
                <a:srgbClr val="FF0000"/>
              </a:solidFill>
              <a:effectLst/>
              <a:uLnTx/>
              <a:uFillTx/>
              <a:latin typeface="Arial"/>
              <a:ea typeface="+mn-ea"/>
              <a:cs typeface="+mn-cs"/>
            </a:endParaRPr>
          </a:p>
        </p:txBody>
      </p:sp>
      <p:pic>
        <p:nvPicPr>
          <p:cNvPr id="4098" name="Picture 2"/>
          <p:cNvPicPr>
            <a:picLocks noChangeAspect="1" noChangeArrowheads="1"/>
          </p:cNvPicPr>
          <p:nvPr/>
        </p:nvPicPr>
        <p:blipFill rotWithShape="1">
          <a:blip r:embed="rId8">
            <a:extLst>
              <a:ext uri="{28A0092B-C50C-407E-A947-70E740481C1C}">
                <a14:useLocalDpi xmlns:a14="http://schemas.microsoft.com/office/drawing/2010/main" val="0"/>
              </a:ext>
            </a:extLst>
          </a:blip>
          <a:srcRect l="15920" t="34562" b="13962"/>
          <a:stretch/>
        </p:blipFill>
        <p:spPr bwMode="auto">
          <a:xfrm>
            <a:off x="2776643" y="1437466"/>
            <a:ext cx="1985020" cy="1283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4" name="Straight Arrow Connector 13">
            <a:extLst>
              <a:ext uri="{FF2B5EF4-FFF2-40B4-BE49-F238E27FC236}">
                <a16:creationId xmlns:a16="http://schemas.microsoft.com/office/drawing/2014/main" id="{69A434A4-6152-46BD-BB22-C79680C5FE92}"/>
              </a:ext>
            </a:extLst>
          </p:cNvPr>
          <p:cNvCxnSpPr>
            <a:cxnSpLocks/>
          </p:cNvCxnSpPr>
          <p:nvPr/>
        </p:nvCxnSpPr>
        <p:spPr>
          <a:xfrm>
            <a:off x="2457959" y="2557927"/>
            <a:ext cx="759303" cy="6485"/>
          </a:xfrm>
          <a:prstGeom prst="straightConnector1">
            <a:avLst/>
          </a:prstGeom>
          <a:ln w="38100">
            <a:solidFill>
              <a:schemeClr val="tx2"/>
            </a:solidFill>
            <a:tailEnd type="arrow"/>
          </a:ln>
        </p:spPr>
        <p:style>
          <a:lnRef idx="1">
            <a:schemeClr val="accent1"/>
          </a:lnRef>
          <a:fillRef idx="0">
            <a:schemeClr val="accent1"/>
          </a:fillRef>
          <a:effectRef idx="0">
            <a:schemeClr val="accent1"/>
          </a:effectRef>
          <a:fontRef idx="minor">
            <a:schemeClr val="tx1"/>
          </a:fontRef>
        </p:style>
      </p:cxnSp>
      <p:pic>
        <p:nvPicPr>
          <p:cNvPr id="170" name="Picture 216">
            <a:extLst>
              <a:ext uri="{FF2B5EF4-FFF2-40B4-BE49-F238E27FC236}">
                <a16:creationId xmlns:a16="http://schemas.microsoft.com/office/drawing/2014/main" id="{7C776653-D3A7-4F02-B305-C9BEEDC27997}"/>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l="56015"/>
          <a:stretch>
            <a:fillRect/>
          </a:stretch>
        </p:blipFill>
        <p:spPr bwMode="auto">
          <a:xfrm>
            <a:off x="6981956" y="4411126"/>
            <a:ext cx="1826224" cy="16471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1" name="TextBox 170">
            <a:extLst>
              <a:ext uri="{FF2B5EF4-FFF2-40B4-BE49-F238E27FC236}">
                <a16:creationId xmlns:a16="http://schemas.microsoft.com/office/drawing/2014/main" id="{BC393DF7-77C5-4EB3-A8D3-AD434BEC6D4A}"/>
              </a:ext>
            </a:extLst>
          </p:cNvPr>
          <p:cNvSpPr txBox="1"/>
          <p:nvPr/>
        </p:nvSpPr>
        <p:spPr>
          <a:xfrm>
            <a:off x="6656163" y="3964941"/>
            <a:ext cx="2727407" cy="597809"/>
          </a:xfrm>
          <a:prstGeom prst="rect">
            <a:avLst/>
          </a:prstGeom>
          <a:noFill/>
        </p:spPr>
        <p:txBody>
          <a:bodyPr wrap="square" lIns="94568" tIns="47284" rIns="94568" bIns="47284"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en-US" sz="1632" b="0" i="0" u="none" strike="noStrike" kern="1200" cap="none" spc="0" normalizeH="0" baseline="0" noProof="0" dirty="0">
                <a:ln>
                  <a:noFill/>
                </a:ln>
                <a:solidFill>
                  <a:prstClr val="black"/>
                </a:solidFill>
                <a:effectLst/>
                <a:uLnTx/>
                <a:uFillTx/>
                <a:latin typeface="Arial"/>
                <a:ea typeface="+mn-ea"/>
                <a:cs typeface="+mn-cs"/>
              </a:rPr>
              <a:t>46 Neutralizing </a:t>
            </a:r>
            <a:r>
              <a:rPr kumimoji="0" lang="en-US" sz="1632" b="0" i="0" u="none" strike="noStrike" kern="1200" cap="none" spc="0" normalizeH="0" baseline="0" noProof="0" dirty="0" err="1">
                <a:ln>
                  <a:noFill/>
                </a:ln>
                <a:solidFill>
                  <a:prstClr val="black"/>
                </a:solidFill>
                <a:effectLst/>
                <a:uLnTx/>
                <a:uFillTx/>
                <a:latin typeface="Arial"/>
                <a:ea typeface="+mn-ea"/>
                <a:cs typeface="+mn-cs"/>
              </a:rPr>
              <a:t>Nbs</a:t>
            </a:r>
            <a:endParaRPr kumimoji="0" lang="en-US" sz="1632" b="0" i="0" u="none" strike="noStrike" kern="1200" cap="none" spc="0" normalizeH="0" baseline="0" noProof="0" dirty="0">
              <a:ln>
                <a:noFill/>
              </a:ln>
              <a:solidFill>
                <a:prstClr val="black"/>
              </a:solidFill>
              <a:effectLst/>
              <a:uLnTx/>
              <a:uFillTx/>
              <a:latin typeface="Arial"/>
              <a:ea typeface="+mn-ea"/>
              <a:cs typeface="+mn-cs"/>
            </a:endParaRPr>
          </a:p>
          <a:p>
            <a:pPr marL="0" marR="0" lvl="0" indent="0" algn="l" defTabSz="451363" rtl="0" eaLnBrk="1" fontAlgn="auto" latinLnBrk="0" hangingPunct="1">
              <a:lnSpc>
                <a:spcPct val="100000"/>
              </a:lnSpc>
              <a:spcBef>
                <a:spcPts val="0"/>
              </a:spcBef>
              <a:spcAft>
                <a:spcPts val="0"/>
              </a:spcAft>
              <a:buClrTx/>
              <a:buSzTx/>
              <a:buFontTx/>
              <a:buNone/>
              <a:tabLst/>
              <a:defRPr/>
            </a:pPr>
            <a:r>
              <a:rPr kumimoji="0" lang="en-US" sz="1632" b="0" i="0" u="none" strike="noStrike" kern="1200" cap="none" spc="0" normalizeH="0" baseline="0" noProof="0" dirty="0">
                <a:ln>
                  <a:noFill/>
                </a:ln>
                <a:solidFill>
                  <a:prstClr val="black"/>
                </a:solidFill>
                <a:effectLst/>
                <a:uLnTx/>
                <a:uFillTx/>
                <a:latin typeface="Arial"/>
                <a:ea typeface="+mn-ea"/>
                <a:cs typeface="+mn-cs"/>
              </a:rPr>
              <a:t>(receptor binding domain)</a:t>
            </a:r>
          </a:p>
        </p:txBody>
      </p:sp>
      <p:graphicFrame>
        <p:nvGraphicFramePr>
          <p:cNvPr id="172" name="Chart 171">
            <a:extLst>
              <a:ext uri="{FF2B5EF4-FFF2-40B4-BE49-F238E27FC236}">
                <a16:creationId xmlns:a16="http://schemas.microsoft.com/office/drawing/2014/main" id="{65BC6362-515B-4AB7-B13E-7D720D21E26E}"/>
              </a:ext>
            </a:extLst>
          </p:cNvPr>
          <p:cNvGraphicFramePr/>
          <p:nvPr>
            <p:extLst/>
          </p:nvPr>
        </p:nvGraphicFramePr>
        <p:xfrm>
          <a:off x="3901682" y="4359496"/>
          <a:ext cx="2731383" cy="1603017"/>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173" name="Chart 172">
            <a:extLst>
              <a:ext uri="{FF2B5EF4-FFF2-40B4-BE49-F238E27FC236}">
                <a16:creationId xmlns:a16="http://schemas.microsoft.com/office/drawing/2014/main" id="{65BC6362-515B-4AB7-B13E-7D720D21E26E}"/>
              </a:ext>
            </a:extLst>
          </p:cNvPr>
          <p:cNvGraphicFramePr/>
          <p:nvPr>
            <p:extLst/>
          </p:nvPr>
        </p:nvGraphicFramePr>
        <p:xfrm>
          <a:off x="1614356" y="4149569"/>
          <a:ext cx="3040765" cy="1973505"/>
        </p:xfrm>
        <a:graphic>
          <a:graphicData uri="http://schemas.openxmlformats.org/drawingml/2006/chart">
            <c:chart xmlns:c="http://schemas.openxmlformats.org/drawingml/2006/chart" xmlns:r="http://schemas.openxmlformats.org/officeDocument/2006/relationships" r:id="rId11"/>
          </a:graphicData>
        </a:graphic>
      </p:graphicFrame>
      <p:grpSp>
        <p:nvGrpSpPr>
          <p:cNvPr id="174" name="Group 173"/>
          <p:cNvGrpSpPr/>
          <p:nvPr/>
        </p:nvGrpSpPr>
        <p:grpSpPr>
          <a:xfrm>
            <a:off x="1378697" y="4628244"/>
            <a:ext cx="377636" cy="777903"/>
            <a:chOff x="434264" y="2727212"/>
            <a:chExt cx="416449" cy="857854"/>
          </a:xfrm>
        </p:grpSpPr>
        <p:sp>
          <p:nvSpPr>
            <p:cNvPr id="175" name="Oval 174">
              <a:extLst>
                <a:ext uri="{FF2B5EF4-FFF2-40B4-BE49-F238E27FC236}">
                  <a16:creationId xmlns:a16="http://schemas.microsoft.com/office/drawing/2014/main" id="{DABAB862-7585-42F5-BF25-1577DFFA2E75}"/>
                </a:ext>
              </a:extLst>
            </p:cNvPr>
            <p:cNvSpPr/>
            <p:nvPr/>
          </p:nvSpPr>
          <p:spPr>
            <a:xfrm rot="1472028">
              <a:off x="673528" y="3332761"/>
              <a:ext cx="115189" cy="25230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lIns="94568" tIns="47284" rIns="94568" bIns="47284"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GB" sz="1814" b="0" i="0" u="none" strike="noStrike" kern="1200" cap="none" spc="0" normalizeH="0" baseline="0" noProof="0">
                <a:ln>
                  <a:noFill/>
                </a:ln>
                <a:solidFill>
                  <a:prstClr val="white"/>
                </a:solidFill>
                <a:effectLst/>
                <a:uLnTx/>
                <a:uFillTx/>
                <a:latin typeface="Arial"/>
                <a:ea typeface="+mn-ea"/>
                <a:cs typeface="+mn-cs"/>
              </a:endParaRPr>
            </a:p>
          </p:txBody>
        </p:sp>
        <p:sp>
          <p:nvSpPr>
            <p:cNvPr id="176" name="Oval 175">
              <a:extLst>
                <a:ext uri="{FF2B5EF4-FFF2-40B4-BE49-F238E27FC236}">
                  <a16:creationId xmlns:a16="http://schemas.microsoft.com/office/drawing/2014/main" id="{DABAB862-7585-42F5-BF25-1577DFFA2E75}"/>
                </a:ext>
              </a:extLst>
            </p:cNvPr>
            <p:cNvSpPr/>
            <p:nvPr/>
          </p:nvSpPr>
          <p:spPr>
            <a:xfrm rot="1472028">
              <a:off x="434264" y="2885292"/>
              <a:ext cx="115189" cy="25230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4568" tIns="47284" rIns="94568" bIns="47284"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GB" sz="1814" b="0" i="0" u="none" strike="noStrike" kern="1200" cap="none" spc="0" normalizeH="0" baseline="0" noProof="0">
                <a:ln>
                  <a:noFill/>
                </a:ln>
                <a:solidFill>
                  <a:prstClr val="white"/>
                </a:solidFill>
                <a:effectLst/>
                <a:uLnTx/>
                <a:uFillTx/>
                <a:latin typeface="Arial"/>
                <a:ea typeface="+mn-ea"/>
                <a:cs typeface="+mn-cs"/>
              </a:endParaRPr>
            </a:p>
          </p:txBody>
        </p:sp>
        <p:sp>
          <p:nvSpPr>
            <p:cNvPr id="177" name="Oval 176">
              <a:extLst>
                <a:ext uri="{FF2B5EF4-FFF2-40B4-BE49-F238E27FC236}">
                  <a16:creationId xmlns:a16="http://schemas.microsoft.com/office/drawing/2014/main" id="{DABAB862-7585-42F5-BF25-1577DFFA2E75}"/>
                </a:ext>
              </a:extLst>
            </p:cNvPr>
            <p:cNvSpPr/>
            <p:nvPr/>
          </p:nvSpPr>
          <p:spPr>
            <a:xfrm rot="1472028">
              <a:off x="490509" y="3131157"/>
              <a:ext cx="115189" cy="25230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4568" tIns="47284" rIns="94568" bIns="47284"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GB" sz="1814" b="0" i="0" u="none" strike="noStrike" kern="1200" cap="none" spc="0" normalizeH="0" baseline="0" noProof="0">
                <a:ln>
                  <a:noFill/>
                </a:ln>
                <a:solidFill>
                  <a:prstClr val="white"/>
                </a:solidFill>
                <a:effectLst/>
                <a:uLnTx/>
                <a:uFillTx/>
                <a:latin typeface="Arial"/>
                <a:ea typeface="+mn-ea"/>
                <a:cs typeface="+mn-cs"/>
              </a:endParaRPr>
            </a:p>
          </p:txBody>
        </p:sp>
        <p:sp>
          <p:nvSpPr>
            <p:cNvPr id="178" name="Oval 177">
              <a:extLst>
                <a:ext uri="{FF2B5EF4-FFF2-40B4-BE49-F238E27FC236}">
                  <a16:creationId xmlns:a16="http://schemas.microsoft.com/office/drawing/2014/main" id="{DABAB862-7585-42F5-BF25-1577DFFA2E75}"/>
                </a:ext>
              </a:extLst>
            </p:cNvPr>
            <p:cNvSpPr/>
            <p:nvPr/>
          </p:nvSpPr>
          <p:spPr>
            <a:xfrm rot="1472028">
              <a:off x="643819" y="3015625"/>
              <a:ext cx="115189" cy="252305"/>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4568" tIns="47284" rIns="94568" bIns="47284"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GB" sz="1814" b="0" i="0" u="none" strike="noStrike" kern="1200" cap="none" spc="0" normalizeH="0" baseline="0" noProof="0">
                <a:ln>
                  <a:noFill/>
                </a:ln>
                <a:solidFill>
                  <a:prstClr val="white"/>
                </a:solidFill>
                <a:effectLst/>
                <a:uLnTx/>
                <a:uFillTx/>
                <a:latin typeface="Arial"/>
                <a:ea typeface="+mn-ea"/>
                <a:cs typeface="+mn-cs"/>
              </a:endParaRPr>
            </a:p>
          </p:txBody>
        </p:sp>
        <p:sp>
          <p:nvSpPr>
            <p:cNvPr id="179" name="Oval 178">
              <a:extLst>
                <a:ext uri="{FF2B5EF4-FFF2-40B4-BE49-F238E27FC236}">
                  <a16:creationId xmlns:a16="http://schemas.microsoft.com/office/drawing/2014/main" id="{DABAB862-7585-42F5-BF25-1577DFFA2E75}"/>
                </a:ext>
              </a:extLst>
            </p:cNvPr>
            <p:cNvSpPr/>
            <p:nvPr/>
          </p:nvSpPr>
          <p:spPr>
            <a:xfrm rot="1472028">
              <a:off x="735524" y="2727212"/>
              <a:ext cx="115189" cy="252305"/>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4568" tIns="47284" rIns="94568" bIns="47284"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GB" sz="1814" b="0" i="0" u="none" strike="noStrike" kern="1200" cap="none" spc="0" normalizeH="0" baseline="0" noProof="0">
                <a:ln>
                  <a:noFill/>
                </a:ln>
                <a:solidFill>
                  <a:prstClr val="white"/>
                </a:solidFill>
                <a:effectLst/>
                <a:uLnTx/>
                <a:uFillTx/>
                <a:latin typeface="Arial"/>
                <a:ea typeface="+mn-ea"/>
                <a:cs typeface="+mn-cs"/>
              </a:endParaRPr>
            </a:p>
          </p:txBody>
        </p:sp>
      </p:grpSp>
      <p:sp>
        <p:nvSpPr>
          <p:cNvPr id="180" name="Rectangle 179"/>
          <p:cNvSpPr/>
          <p:nvPr/>
        </p:nvSpPr>
        <p:spPr>
          <a:xfrm>
            <a:off x="1273425" y="4071603"/>
            <a:ext cx="2054730" cy="315599"/>
          </a:xfrm>
          <a:prstGeom prst="rect">
            <a:avLst/>
          </a:prstGeom>
        </p:spPr>
        <p:txBody>
          <a:bodyPr wrap="none">
            <a:spAutoFit/>
          </a:bodyPr>
          <a:lstStyle/>
          <a:p>
            <a:pPr marL="0" marR="0" lvl="0" indent="0" algn="ctr" defTabSz="451363" rtl="0" eaLnBrk="1" fontAlgn="auto" latinLnBrk="0" hangingPunct="1">
              <a:lnSpc>
                <a:spcPct val="100000"/>
              </a:lnSpc>
              <a:spcBef>
                <a:spcPts val="0"/>
              </a:spcBef>
              <a:spcAft>
                <a:spcPts val="0"/>
              </a:spcAft>
              <a:buClrTx/>
              <a:buSzTx/>
              <a:buFontTx/>
              <a:buNone/>
              <a:tabLst/>
              <a:defRPr sz="1600" b="1" i="0" u="none" strike="noStrike" kern="1200" cap="all" baseline="0">
                <a:solidFill>
                  <a:prstClr val="black">
                    <a:lumMod val="60000"/>
                    <a:lumOff val="40000"/>
                  </a:prstClr>
                </a:solidFill>
                <a:latin typeface="+mn-lt"/>
                <a:ea typeface="+mn-ea"/>
                <a:cs typeface="+mn-cs"/>
              </a:defRPr>
            </a:pPr>
            <a:r>
              <a:rPr kumimoji="0" lang="en-US" sz="1451" b="1" i="0" u="none" strike="noStrike" kern="1200" cap="all" spc="0" normalizeH="0" baseline="0" noProof="0" dirty="0">
                <a:ln>
                  <a:noFill/>
                </a:ln>
                <a:solidFill>
                  <a:prstClr val="black">
                    <a:lumMod val="60000"/>
                    <a:lumOff val="40000"/>
                  </a:prstClr>
                </a:solidFill>
                <a:effectLst/>
                <a:uLnTx/>
                <a:uFillTx/>
                <a:latin typeface="Arial"/>
                <a:ea typeface="+mn-ea"/>
                <a:cs typeface="+mn-cs"/>
              </a:rPr>
              <a:t>NB LIBRARY (N=504)</a:t>
            </a:r>
          </a:p>
        </p:txBody>
      </p:sp>
      <p:cxnSp>
        <p:nvCxnSpPr>
          <p:cNvPr id="181" name="Straight Connector 180">
            <a:extLst>
              <a:ext uri="{FF2B5EF4-FFF2-40B4-BE49-F238E27FC236}">
                <a16:creationId xmlns:a16="http://schemas.microsoft.com/office/drawing/2014/main" id="{BE30AAC4-96DD-405C-922F-5BA8B97E0B48}"/>
              </a:ext>
            </a:extLst>
          </p:cNvPr>
          <p:cNvCxnSpPr>
            <a:cxnSpLocks/>
          </p:cNvCxnSpPr>
          <p:nvPr/>
        </p:nvCxnSpPr>
        <p:spPr bwMode="auto">
          <a:xfrm flipV="1">
            <a:off x="1912782" y="5408074"/>
            <a:ext cx="431124" cy="9432"/>
          </a:xfrm>
          <a:prstGeom prst="line">
            <a:avLst/>
          </a:prstGeom>
          <a:ln>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82" name="Straight Connector 181">
            <a:extLst>
              <a:ext uri="{FF2B5EF4-FFF2-40B4-BE49-F238E27FC236}">
                <a16:creationId xmlns:a16="http://schemas.microsoft.com/office/drawing/2014/main" id="{BE30AAC4-96DD-405C-922F-5BA8B97E0B48}"/>
              </a:ext>
            </a:extLst>
          </p:cNvPr>
          <p:cNvCxnSpPr>
            <a:cxnSpLocks/>
          </p:cNvCxnSpPr>
          <p:nvPr/>
        </p:nvCxnSpPr>
        <p:spPr bwMode="auto">
          <a:xfrm>
            <a:off x="3910507" y="5395916"/>
            <a:ext cx="798608" cy="0"/>
          </a:xfrm>
          <a:prstGeom prst="line">
            <a:avLst/>
          </a:prstGeom>
          <a:ln>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83" name="Straight Connector 182">
            <a:extLst>
              <a:ext uri="{FF2B5EF4-FFF2-40B4-BE49-F238E27FC236}">
                <a16:creationId xmlns:a16="http://schemas.microsoft.com/office/drawing/2014/main" id="{BE30AAC4-96DD-405C-922F-5BA8B97E0B48}"/>
              </a:ext>
            </a:extLst>
          </p:cNvPr>
          <p:cNvCxnSpPr>
            <a:cxnSpLocks/>
          </p:cNvCxnSpPr>
          <p:nvPr/>
        </p:nvCxnSpPr>
        <p:spPr bwMode="auto">
          <a:xfrm>
            <a:off x="5902187" y="5390962"/>
            <a:ext cx="1052717" cy="0"/>
          </a:xfrm>
          <a:prstGeom prst="line">
            <a:avLst/>
          </a:prstGeom>
          <a:ln>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84" name="TextBox 183">
            <a:extLst>
              <a:ext uri="{FF2B5EF4-FFF2-40B4-BE49-F238E27FC236}">
                <a16:creationId xmlns:a16="http://schemas.microsoft.com/office/drawing/2014/main" id="{AFBF473D-30F1-4D4B-9052-05694521E0A8}"/>
              </a:ext>
            </a:extLst>
          </p:cNvPr>
          <p:cNvSpPr txBox="1"/>
          <p:nvPr/>
        </p:nvSpPr>
        <p:spPr>
          <a:xfrm>
            <a:off x="9126508" y="5583557"/>
            <a:ext cx="1742585" cy="848968"/>
          </a:xfrm>
          <a:prstGeom prst="rect">
            <a:avLst/>
          </a:prstGeom>
          <a:noFill/>
        </p:spPr>
        <p:txBody>
          <a:bodyPr wrap="square" lIns="94568" tIns="47284" rIns="94568" bIns="47284" rtlCol="0">
            <a:sp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nl-NL" sz="1632" b="0" i="1" u="none" strike="noStrike" kern="1200" cap="none" spc="0" normalizeH="0" baseline="0" noProof="0" dirty="0">
                <a:ln>
                  <a:noFill/>
                </a:ln>
                <a:solidFill>
                  <a:prstClr val="black"/>
                </a:solidFill>
                <a:effectLst/>
                <a:uLnTx/>
                <a:uFillTx/>
                <a:latin typeface="Arial"/>
                <a:ea typeface="+mn-ea"/>
                <a:cs typeface="+mn-cs"/>
              </a:rPr>
              <a:t>4 potent </a:t>
            </a:r>
            <a:r>
              <a:rPr kumimoji="0" lang="nl-NL" sz="1632" b="0" i="1" u="none" strike="noStrike" kern="1200" cap="none" spc="0" normalizeH="0" baseline="0" noProof="0" dirty="0" err="1">
                <a:ln>
                  <a:noFill/>
                </a:ln>
                <a:solidFill>
                  <a:prstClr val="black"/>
                </a:solidFill>
                <a:effectLst/>
                <a:uLnTx/>
                <a:uFillTx/>
                <a:latin typeface="Arial"/>
                <a:ea typeface="+mn-ea"/>
                <a:cs typeface="+mn-cs"/>
              </a:rPr>
              <a:t>neutralizing</a:t>
            </a:r>
            <a:r>
              <a:rPr kumimoji="0" lang="nl-NL" sz="1632" b="0" i="1" u="none" strike="noStrike" kern="1200" cap="none" spc="0" normalizeH="0" baseline="0" noProof="0" dirty="0">
                <a:ln>
                  <a:noFill/>
                </a:ln>
                <a:solidFill>
                  <a:prstClr val="black"/>
                </a:solidFill>
                <a:effectLst/>
                <a:uLnTx/>
                <a:uFillTx/>
                <a:latin typeface="Arial"/>
                <a:ea typeface="+mn-ea"/>
                <a:cs typeface="+mn-cs"/>
              </a:rPr>
              <a:t> </a:t>
            </a:r>
            <a:r>
              <a:rPr kumimoji="0" lang="nl-NL" sz="1632" b="0" i="1" u="none" strike="noStrike" kern="1200" cap="none" spc="0" normalizeH="0" baseline="0" noProof="0" dirty="0" err="1">
                <a:ln>
                  <a:noFill/>
                </a:ln>
                <a:solidFill>
                  <a:prstClr val="black"/>
                </a:solidFill>
                <a:effectLst/>
                <a:uLnTx/>
                <a:uFillTx/>
                <a:latin typeface="Arial"/>
                <a:ea typeface="+mn-ea"/>
                <a:cs typeface="+mn-cs"/>
              </a:rPr>
              <a:t>Nbs</a:t>
            </a:r>
            <a:endParaRPr kumimoji="0" lang="nl-NL" sz="1632" b="0" i="1" u="none" strike="noStrike" kern="1200" cap="none" spc="0" normalizeH="0" baseline="0" noProof="0" dirty="0">
              <a:ln>
                <a:noFill/>
              </a:ln>
              <a:solidFill>
                <a:prstClr val="black"/>
              </a:solidFill>
              <a:effectLst/>
              <a:uLnTx/>
              <a:uFillTx/>
              <a:latin typeface="Arial"/>
              <a:ea typeface="+mn-ea"/>
              <a:cs typeface="+mn-cs"/>
            </a:endParaRPr>
          </a:p>
          <a:p>
            <a:pPr marL="0" marR="0" lvl="0" indent="0" algn="ctr" defTabSz="451363" rtl="0" eaLnBrk="1" fontAlgn="auto" latinLnBrk="0" hangingPunct="1">
              <a:lnSpc>
                <a:spcPct val="100000"/>
              </a:lnSpc>
              <a:spcBef>
                <a:spcPts val="0"/>
              </a:spcBef>
              <a:spcAft>
                <a:spcPts val="0"/>
              </a:spcAft>
              <a:buClrTx/>
              <a:buSzTx/>
              <a:buFontTx/>
              <a:buNone/>
              <a:tabLst/>
              <a:defRPr/>
            </a:pPr>
            <a:r>
              <a:rPr kumimoji="0" lang="nl-NL" sz="1632" b="0" i="1" u="none" strike="noStrike" kern="1200" cap="none" spc="0" normalizeH="0" baseline="0" noProof="0" dirty="0">
                <a:ln>
                  <a:noFill/>
                </a:ln>
                <a:solidFill>
                  <a:prstClr val="black"/>
                </a:solidFill>
                <a:effectLst/>
                <a:uLnTx/>
                <a:uFillTx/>
                <a:latin typeface="Arial"/>
                <a:ea typeface="+mn-ea"/>
                <a:cs typeface="+mn-cs"/>
              </a:rPr>
              <a:t>IC</a:t>
            </a:r>
            <a:r>
              <a:rPr kumimoji="0" lang="nl-NL" sz="1632" b="0" i="1" u="none" strike="noStrike" kern="1200" cap="none" spc="0" normalizeH="0" baseline="-25000" noProof="0" dirty="0">
                <a:ln>
                  <a:noFill/>
                </a:ln>
                <a:solidFill>
                  <a:prstClr val="black"/>
                </a:solidFill>
                <a:effectLst/>
                <a:uLnTx/>
                <a:uFillTx/>
                <a:latin typeface="Arial"/>
                <a:ea typeface="+mn-ea"/>
                <a:cs typeface="+mn-cs"/>
              </a:rPr>
              <a:t>50</a:t>
            </a:r>
            <a:r>
              <a:rPr kumimoji="0" lang="nl-NL" sz="1632" b="0" i="1" u="none" strike="noStrike" kern="1200" cap="none" spc="0" normalizeH="0" baseline="0" noProof="0" dirty="0">
                <a:ln>
                  <a:noFill/>
                </a:ln>
                <a:solidFill>
                  <a:prstClr val="black"/>
                </a:solidFill>
                <a:effectLst/>
                <a:uLnTx/>
                <a:uFillTx/>
                <a:latin typeface="Arial"/>
                <a:ea typeface="+mn-ea"/>
                <a:cs typeface="+mn-cs"/>
              </a:rPr>
              <a:t> &lt; 0.1 </a:t>
            </a:r>
            <a:r>
              <a:rPr kumimoji="0" lang="nl-NL" sz="1632" b="0" i="1" u="none" strike="noStrike" kern="1200" cap="none" spc="0" normalizeH="0" baseline="0" noProof="0" dirty="0" err="1">
                <a:ln>
                  <a:noFill/>
                </a:ln>
                <a:solidFill>
                  <a:prstClr val="black"/>
                </a:solidFill>
                <a:effectLst/>
                <a:uLnTx/>
                <a:uFillTx/>
                <a:latin typeface="Arial"/>
                <a:ea typeface="+mn-ea"/>
                <a:cs typeface="+mn-cs"/>
              </a:rPr>
              <a:t>ug</a:t>
            </a:r>
            <a:r>
              <a:rPr kumimoji="0" lang="nl-NL" sz="1632" b="0" i="1" u="none" strike="noStrike" kern="1200" cap="none" spc="0" normalizeH="0" baseline="0" noProof="0" dirty="0">
                <a:ln>
                  <a:noFill/>
                </a:ln>
                <a:solidFill>
                  <a:prstClr val="black"/>
                </a:solidFill>
                <a:effectLst/>
                <a:uLnTx/>
                <a:uFillTx/>
                <a:latin typeface="Arial"/>
                <a:ea typeface="+mn-ea"/>
                <a:cs typeface="+mn-cs"/>
              </a:rPr>
              <a:t>/ml</a:t>
            </a:r>
            <a:endParaRPr kumimoji="0" lang="en-US" sz="1632" b="0" i="1" u="none" strike="noStrike" kern="1200" cap="none" spc="0" normalizeH="0" baseline="0" noProof="0" dirty="0">
              <a:ln>
                <a:noFill/>
              </a:ln>
              <a:solidFill>
                <a:prstClr val="black"/>
              </a:solidFill>
              <a:effectLst/>
              <a:uLnTx/>
              <a:uFillTx/>
              <a:latin typeface="Arial"/>
              <a:ea typeface="+mn-ea"/>
              <a:cs typeface="+mn-cs"/>
            </a:endParaRPr>
          </a:p>
        </p:txBody>
      </p:sp>
      <p:sp>
        <p:nvSpPr>
          <p:cNvPr id="185" name="Rectangle 184"/>
          <p:cNvSpPr/>
          <p:nvPr/>
        </p:nvSpPr>
        <p:spPr>
          <a:xfrm>
            <a:off x="5813961" y="5521726"/>
            <a:ext cx="1639583" cy="427168"/>
          </a:xfrm>
          <a:prstGeom prst="rect">
            <a:avLst/>
          </a:prstGeom>
        </p:spPr>
        <p:txBody>
          <a:bodyPr wrap="square">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en-US" sz="1088" b="0" i="0" u="none" strike="noStrike" kern="1200" cap="none" spc="0" normalizeH="0" baseline="0" noProof="0" dirty="0">
                <a:ln>
                  <a:noFill/>
                </a:ln>
                <a:solidFill>
                  <a:prstClr val="black"/>
                </a:solidFill>
                <a:effectLst/>
                <a:uLnTx/>
                <a:uFillTx/>
                <a:latin typeface="Arial"/>
                <a:ea typeface="+mn-ea"/>
                <a:cs typeface="+mn-cs"/>
              </a:rPr>
              <a:t> ELISAs</a:t>
            </a:r>
          </a:p>
          <a:p>
            <a:pPr marL="0" marR="0" lvl="0" indent="0" algn="l" defTabSz="451363" rtl="0" eaLnBrk="1" fontAlgn="auto" latinLnBrk="0" hangingPunct="1">
              <a:lnSpc>
                <a:spcPct val="100000"/>
              </a:lnSpc>
              <a:spcBef>
                <a:spcPts val="0"/>
              </a:spcBef>
              <a:spcAft>
                <a:spcPts val="0"/>
              </a:spcAft>
              <a:buClrTx/>
              <a:buSzTx/>
              <a:buFontTx/>
              <a:buNone/>
              <a:tabLst/>
              <a:defRPr/>
            </a:pPr>
            <a:r>
              <a:rPr kumimoji="0" lang="nl-NL" sz="1088" b="0" i="0" u="none" strike="noStrike" kern="1200" cap="none" spc="0" normalizeH="0" baseline="0" noProof="0" dirty="0">
                <a:ln>
                  <a:noFill/>
                </a:ln>
                <a:solidFill>
                  <a:prstClr val="black"/>
                </a:solidFill>
                <a:effectLst/>
                <a:uLnTx/>
                <a:uFillTx/>
                <a:latin typeface="Arial"/>
                <a:ea typeface="+mn-ea"/>
                <a:cs typeface="+mn-cs"/>
              </a:rPr>
              <a:t>Virus </a:t>
            </a:r>
            <a:r>
              <a:rPr kumimoji="0" lang="nl-NL" sz="1088" b="0" i="0" u="none" strike="noStrike" kern="1200" cap="none" spc="0" normalizeH="0" baseline="0" noProof="0" dirty="0" err="1">
                <a:ln>
                  <a:noFill/>
                </a:ln>
                <a:solidFill>
                  <a:prstClr val="black"/>
                </a:solidFill>
                <a:effectLst/>
                <a:uLnTx/>
                <a:uFillTx/>
                <a:latin typeface="Arial"/>
                <a:ea typeface="+mn-ea"/>
                <a:cs typeface="+mn-cs"/>
              </a:rPr>
              <a:t>neutralization</a:t>
            </a:r>
            <a:endParaRPr kumimoji="0" lang="en-US" sz="1088" b="0" i="0" u="none" strike="noStrike" kern="1200" cap="none" spc="0" normalizeH="0" baseline="0" noProof="0" dirty="0">
              <a:ln>
                <a:noFill/>
              </a:ln>
              <a:solidFill>
                <a:prstClr val="black"/>
              </a:solidFill>
              <a:effectLst/>
              <a:uLnTx/>
              <a:uFillTx/>
              <a:latin typeface="Arial"/>
              <a:ea typeface="+mn-ea"/>
              <a:cs typeface="+mn-cs"/>
            </a:endParaRPr>
          </a:p>
        </p:txBody>
      </p:sp>
      <p:sp>
        <p:nvSpPr>
          <p:cNvPr id="186" name="Rectangle 185"/>
          <p:cNvSpPr/>
          <p:nvPr/>
        </p:nvSpPr>
        <p:spPr>
          <a:xfrm>
            <a:off x="9015161" y="4690136"/>
            <a:ext cx="1965282" cy="594586"/>
          </a:xfrm>
          <a:prstGeom prst="rect">
            <a:avLst/>
          </a:prstGeom>
        </p:spPr>
        <p:txBody>
          <a:bodyPr wrap="square">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en-US" sz="1088" b="0" i="1" u="none" strike="noStrike" kern="1200" cap="none" spc="0" normalizeH="0" baseline="0" noProof="0" dirty="0">
                <a:ln>
                  <a:noFill/>
                </a:ln>
                <a:solidFill>
                  <a:prstClr val="black"/>
                </a:solidFill>
                <a:effectLst/>
                <a:uLnTx/>
                <a:uFillTx/>
                <a:latin typeface="Arial"/>
                <a:ea typeface="+mn-ea"/>
                <a:cs typeface="+mn-cs"/>
              </a:rPr>
              <a:t>in vitro </a:t>
            </a:r>
            <a:r>
              <a:rPr kumimoji="0" lang="en-US" sz="1088" b="0" i="0" u="none" strike="noStrike" kern="1200" cap="none" spc="0" normalizeH="0" baseline="0" noProof="0" dirty="0">
                <a:ln>
                  <a:noFill/>
                </a:ln>
                <a:solidFill>
                  <a:prstClr val="black"/>
                </a:solidFill>
                <a:effectLst/>
                <a:uLnTx/>
                <a:uFillTx/>
                <a:latin typeface="Arial"/>
                <a:ea typeface="+mn-ea"/>
                <a:cs typeface="+mn-cs"/>
              </a:rPr>
              <a:t>blocking assay</a:t>
            </a:r>
          </a:p>
          <a:p>
            <a:pPr marL="0" marR="0" lvl="0" indent="0" algn="l" defTabSz="451363" rtl="0" eaLnBrk="1" fontAlgn="auto" latinLnBrk="0" hangingPunct="1">
              <a:lnSpc>
                <a:spcPct val="100000"/>
              </a:lnSpc>
              <a:spcBef>
                <a:spcPts val="0"/>
              </a:spcBef>
              <a:spcAft>
                <a:spcPts val="0"/>
              </a:spcAft>
              <a:buClrTx/>
              <a:buSzTx/>
              <a:buFontTx/>
              <a:buNone/>
              <a:tabLst/>
              <a:defRPr/>
            </a:pPr>
            <a:r>
              <a:rPr kumimoji="0" lang="en-US" sz="1088" b="0" i="0" u="none" strike="noStrike" kern="1200" cap="none" spc="0" normalizeH="0" baseline="0" noProof="0" dirty="0">
                <a:ln>
                  <a:noFill/>
                </a:ln>
                <a:solidFill>
                  <a:prstClr val="black"/>
                </a:solidFill>
                <a:effectLst/>
                <a:uLnTx/>
                <a:uFillTx/>
                <a:latin typeface="Arial"/>
                <a:ea typeface="+mn-ea"/>
                <a:cs typeface="+mn-cs"/>
              </a:rPr>
              <a:t>virus  neutralization assay</a:t>
            </a:r>
          </a:p>
          <a:p>
            <a:pPr marL="0" marR="0" lvl="0" indent="0" algn="l" defTabSz="451363" rtl="0" eaLnBrk="1" fontAlgn="auto" latinLnBrk="0" hangingPunct="1">
              <a:lnSpc>
                <a:spcPct val="100000"/>
              </a:lnSpc>
              <a:spcBef>
                <a:spcPts val="0"/>
              </a:spcBef>
              <a:spcAft>
                <a:spcPts val="0"/>
              </a:spcAft>
              <a:buClrTx/>
              <a:buSzTx/>
              <a:buFontTx/>
              <a:buNone/>
              <a:tabLst/>
              <a:defRPr/>
            </a:pPr>
            <a:r>
              <a:rPr kumimoji="0" lang="en-US" sz="1088" b="0" i="0" u="none" strike="noStrike" kern="1200" cap="none" spc="0" normalizeH="0" baseline="0" noProof="0" dirty="0">
                <a:ln>
                  <a:noFill/>
                </a:ln>
                <a:solidFill>
                  <a:prstClr val="black"/>
                </a:solidFill>
                <a:effectLst/>
                <a:uLnTx/>
                <a:uFillTx/>
                <a:latin typeface="Arial"/>
                <a:ea typeface="+mn-ea"/>
                <a:cs typeface="+mn-cs"/>
              </a:rPr>
              <a:t>Sequencing</a:t>
            </a:r>
          </a:p>
        </p:txBody>
      </p:sp>
      <p:grpSp>
        <p:nvGrpSpPr>
          <p:cNvPr id="187" name="Group 186"/>
          <p:cNvGrpSpPr/>
          <p:nvPr/>
        </p:nvGrpSpPr>
        <p:grpSpPr>
          <a:xfrm>
            <a:off x="8936624" y="5272955"/>
            <a:ext cx="893892" cy="283902"/>
            <a:chOff x="9011042" y="983067"/>
            <a:chExt cx="985764" cy="727971"/>
          </a:xfrm>
        </p:grpSpPr>
        <p:cxnSp>
          <p:nvCxnSpPr>
            <p:cNvPr id="188" name="Straight Connector 187"/>
            <p:cNvCxnSpPr/>
            <p:nvPr/>
          </p:nvCxnSpPr>
          <p:spPr>
            <a:xfrm>
              <a:off x="9011042" y="983067"/>
              <a:ext cx="985764"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89" name="Straight Arrow Connector 188"/>
            <p:cNvCxnSpPr/>
            <p:nvPr/>
          </p:nvCxnSpPr>
          <p:spPr>
            <a:xfrm>
              <a:off x="9996806" y="983067"/>
              <a:ext cx="0" cy="72797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sp>
        <p:nvSpPr>
          <p:cNvPr id="190" name="TextBox 189"/>
          <p:cNvSpPr txBox="1"/>
          <p:nvPr/>
        </p:nvSpPr>
        <p:spPr>
          <a:xfrm>
            <a:off x="3219251" y="3514278"/>
            <a:ext cx="5753499" cy="427168"/>
          </a:xfrm>
          <a:prstGeom prst="rect">
            <a:avLst/>
          </a:prstGeom>
          <a:noFill/>
        </p:spPr>
        <p:txBody>
          <a:bodyPr wrap="none" rtlCol="0">
            <a:sp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nl-NL" sz="2176" b="0" i="0" u="none" strike="noStrike" kern="1200" cap="none" spc="0" normalizeH="0" baseline="0" noProof="0" dirty="0">
                <a:ln>
                  <a:noFill/>
                </a:ln>
                <a:solidFill>
                  <a:srgbClr val="FF0000"/>
                </a:solidFill>
                <a:effectLst/>
                <a:uLnTx/>
                <a:uFillTx/>
                <a:latin typeface="Arial"/>
                <a:ea typeface="+mn-ea"/>
                <a:cs typeface="+mn-cs"/>
              </a:rPr>
              <a:t>II. Screening </a:t>
            </a:r>
            <a:r>
              <a:rPr kumimoji="0" lang="nl-NL" sz="2176" b="0" i="0" u="none" strike="noStrike" kern="1200" cap="none" spc="0" normalizeH="0" baseline="0" noProof="0" dirty="0" err="1">
                <a:ln>
                  <a:noFill/>
                </a:ln>
                <a:solidFill>
                  <a:srgbClr val="FF0000"/>
                </a:solidFill>
                <a:effectLst/>
                <a:uLnTx/>
                <a:uFillTx/>
                <a:latin typeface="Arial"/>
                <a:ea typeface="+mn-ea"/>
                <a:cs typeface="+mn-cs"/>
              </a:rPr>
              <a:t>for</a:t>
            </a:r>
            <a:r>
              <a:rPr kumimoji="0" lang="nl-NL" sz="2176" b="0" i="0" u="none" strike="noStrike" kern="1200" cap="none" spc="0" normalizeH="0" baseline="0" noProof="0" dirty="0">
                <a:ln>
                  <a:noFill/>
                </a:ln>
                <a:solidFill>
                  <a:srgbClr val="FF0000"/>
                </a:solidFill>
                <a:effectLst/>
                <a:uLnTx/>
                <a:uFillTx/>
                <a:latin typeface="Arial"/>
                <a:ea typeface="+mn-ea"/>
                <a:cs typeface="+mn-cs"/>
              </a:rPr>
              <a:t> MERS-</a:t>
            </a:r>
            <a:r>
              <a:rPr kumimoji="0" lang="nl-NL" sz="2176" b="0" i="0" u="none" strike="noStrike" kern="1200" cap="none" spc="0" normalizeH="0" baseline="0" noProof="0" dirty="0" err="1">
                <a:ln>
                  <a:noFill/>
                </a:ln>
                <a:solidFill>
                  <a:srgbClr val="FF0000"/>
                </a:solidFill>
                <a:effectLst/>
                <a:uLnTx/>
                <a:uFillTx/>
                <a:latin typeface="Arial"/>
                <a:ea typeface="+mn-ea"/>
                <a:cs typeface="+mn-cs"/>
              </a:rPr>
              <a:t>CoV</a:t>
            </a:r>
            <a:r>
              <a:rPr kumimoji="0" lang="nl-NL" sz="2176" b="0" i="0" u="none" strike="noStrike" kern="1200" cap="none" spc="0" normalizeH="0" baseline="0" noProof="0" dirty="0">
                <a:ln>
                  <a:noFill/>
                </a:ln>
                <a:solidFill>
                  <a:srgbClr val="FF0000"/>
                </a:solidFill>
                <a:effectLst/>
                <a:uLnTx/>
                <a:uFillTx/>
                <a:latin typeface="Arial"/>
                <a:ea typeface="+mn-ea"/>
                <a:cs typeface="+mn-cs"/>
              </a:rPr>
              <a:t> </a:t>
            </a:r>
            <a:r>
              <a:rPr kumimoji="0" lang="nl-NL" sz="2176" b="0" i="0" u="none" strike="noStrike" kern="1200" cap="none" spc="0" normalizeH="0" baseline="0" noProof="0" dirty="0" err="1">
                <a:ln>
                  <a:noFill/>
                </a:ln>
                <a:solidFill>
                  <a:srgbClr val="FF0000"/>
                </a:solidFill>
                <a:effectLst/>
                <a:uLnTx/>
                <a:uFillTx/>
                <a:latin typeface="Arial"/>
                <a:ea typeface="+mn-ea"/>
                <a:cs typeface="+mn-cs"/>
              </a:rPr>
              <a:t>neutralizing</a:t>
            </a:r>
            <a:r>
              <a:rPr kumimoji="0" lang="nl-NL" sz="2176" b="0" i="0" u="none" strike="noStrike" kern="1200" cap="none" spc="0" normalizeH="0" baseline="0" noProof="0" dirty="0">
                <a:ln>
                  <a:noFill/>
                </a:ln>
                <a:solidFill>
                  <a:srgbClr val="FF0000"/>
                </a:solidFill>
                <a:effectLst/>
                <a:uLnTx/>
                <a:uFillTx/>
                <a:latin typeface="Arial"/>
                <a:ea typeface="+mn-ea"/>
                <a:cs typeface="+mn-cs"/>
              </a:rPr>
              <a:t> </a:t>
            </a:r>
            <a:r>
              <a:rPr kumimoji="0" lang="nl-NL" sz="2176" b="0" i="0" u="none" strike="noStrike" kern="1200" cap="none" spc="0" normalizeH="0" baseline="0" noProof="0" dirty="0" err="1">
                <a:ln>
                  <a:noFill/>
                </a:ln>
                <a:solidFill>
                  <a:srgbClr val="FF0000"/>
                </a:solidFill>
                <a:effectLst/>
                <a:uLnTx/>
                <a:uFillTx/>
                <a:latin typeface="Arial"/>
                <a:ea typeface="+mn-ea"/>
                <a:cs typeface="+mn-cs"/>
              </a:rPr>
              <a:t>Nbs</a:t>
            </a:r>
            <a:endParaRPr kumimoji="0" lang="en-US" sz="2176" b="0" i="0" u="none" strike="noStrike" kern="1200" cap="none" spc="0" normalizeH="0" baseline="0" noProof="0" dirty="0">
              <a:ln>
                <a:noFill/>
              </a:ln>
              <a:solidFill>
                <a:srgbClr val="FF0000"/>
              </a:solidFill>
              <a:effectLst/>
              <a:uLnTx/>
              <a:uFillTx/>
              <a:latin typeface="Arial"/>
              <a:ea typeface="+mn-ea"/>
              <a:cs typeface="+mn-cs"/>
            </a:endParaRPr>
          </a:p>
        </p:txBody>
      </p:sp>
      <p:sp>
        <p:nvSpPr>
          <p:cNvPr id="22" name="Rectangle 21"/>
          <p:cNvSpPr/>
          <p:nvPr/>
        </p:nvSpPr>
        <p:spPr>
          <a:xfrm>
            <a:off x="1230662" y="2122611"/>
            <a:ext cx="9730676" cy="700100"/>
          </a:xfrm>
          <a:prstGeom prst="rect">
            <a:avLst/>
          </a:prstGeom>
          <a:solidFill>
            <a:srgbClr val="FFFFFF">
              <a:alpha val="60000"/>
            </a:srgbClr>
          </a:solidFill>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US" sz="3264" b="0" i="0" u="none" strike="noStrike" kern="1200" cap="none" spc="0" normalizeH="0" baseline="0" noProof="0">
              <a:ln>
                <a:noFill/>
              </a:ln>
              <a:solidFill>
                <a:prstClr val="black"/>
              </a:solidFill>
              <a:effectLst/>
              <a:uLnTx/>
              <a:uFillTx/>
              <a:latin typeface="Arial"/>
              <a:ea typeface="+mn-ea"/>
              <a:cs typeface="+mn-cs"/>
            </a:endParaRPr>
          </a:p>
        </p:txBody>
      </p:sp>
      <p:sp>
        <p:nvSpPr>
          <p:cNvPr id="191" name="TextBox 190"/>
          <p:cNvSpPr txBox="1"/>
          <p:nvPr/>
        </p:nvSpPr>
        <p:spPr>
          <a:xfrm>
            <a:off x="4102506" y="1009924"/>
            <a:ext cx="3986990" cy="427168"/>
          </a:xfrm>
          <a:prstGeom prst="rect">
            <a:avLst/>
          </a:prstGeom>
          <a:noFill/>
        </p:spPr>
        <p:txBody>
          <a:bodyPr wrap="none" rtlCol="0">
            <a:sp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nl-NL" sz="2176" b="0" i="0" u="none" strike="noStrike" kern="1200" cap="none" spc="0" normalizeH="0" baseline="0" noProof="0" dirty="0">
                <a:ln>
                  <a:noFill/>
                </a:ln>
                <a:solidFill>
                  <a:prstClr val="white">
                    <a:lumMod val="50000"/>
                  </a:prstClr>
                </a:solidFill>
                <a:effectLst/>
                <a:uLnTx/>
                <a:uFillTx/>
                <a:latin typeface="Arial"/>
                <a:ea typeface="+mn-ea"/>
                <a:cs typeface="+mn-cs"/>
              </a:rPr>
              <a:t>I. Nanobody </a:t>
            </a:r>
            <a:r>
              <a:rPr kumimoji="0" lang="nl-NL" sz="2176" b="0" i="0" u="none" strike="noStrike" kern="1200" cap="none" spc="0" normalizeH="0" baseline="0" noProof="0" dirty="0" err="1">
                <a:ln>
                  <a:noFill/>
                </a:ln>
                <a:solidFill>
                  <a:prstClr val="white">
                    <a:lumMod val="50000"/>
                  </a:prstClr>
                </a:solidFill>
                <a:effectLst/>
                <a:uLnTx/>
                <a:uFillTx/>
                <a:latin typeface="Arial"/>
                <a:ea typeface="+mn-ea"/>
                <a:cs typeface="+mn-cs"/>
              </a:rPr>
              <a:t>library</a:t>
            </a:r>
            <a:r>
              <a:rPr kumimoji="0" lang="nl-NL" sz="2176" b="0" i="0" u="none" strike="noStrike" kern="1200" cap="none" spc="0" normalizeH="0" baseline="0" noProof="0" dirty="0">
                <a:ln>
                  <a:noFill/>
                </a:ln>
                <a:solidFill>
                  <a:prstClr val="white">
                    <a:lumMod val="50000"/>
                  </a:prstClr>
                </a:solidFill>
                <a:effectLst/>
                <a:uLnTx/>
                <a:uFillTx/>
                <a:latin typeface="Arial"/>
                <a:ea typeface="+mn-ea"/>
                <a:cs typeface="+mn-cs"/>
              </a:rPr>
              <a:t> </a:t>
            </a:r>
            <a:r>
              <a:rPr kumimoji="0" lang="nl-NL" sz="2176" b="0" i="0" u="none" strike="noStrike" kern="1200" cap="none" spc="0" normalizeH="0" baseline="0" noProof="0" dirty="0" err="1">
                <a:ln>
                  <a:noFill/>
                </a:ln>
                <a:solidFill>
                  <a:prstClr val="white">
                    <a:lumMod val="50000"/>
                  </a:prstClr>
                </a:solidFill>
                <a:effectLst/>
                <a:uLnTx/>
                <a:uFillTx/>
                <a:latin typeface="Arial"/>
                <a:ea typeface="+mn-ea"/>
                <a:cs typeface="+mn-cs"/>
              </a:rPr>
              <a:t>Generation</a:t>
            </a:r>
            <a:endParaRPr kumimoji="0" lang="en-US" sz="2176" b="0" i="0" u="none" strike="noStrike" kern="1200" cap="none" spc="0" normalizeH="0" baseline="0" noProof="0" dirty="0">
              <a:ln>
                <a:noFill/>
              </a:ln>
              <a:solidFill>
                <a:prstClr val="white">
                  <a:lumMod val="50000"/>
                </a:prstClr>
              </a:solidFill>
              <a:effectLst/>
              <a:uLnTx/>
              <a:uFillTx/>
              <a:latin typeface="Arial"/>
              <a:ea typeface="+mn-ea"/>
              <a:cs typeface="+mn-cs"/>
            </a:endParaRPr>
          </a:p>
        </p:txBody>
      </p:sp>
      <p:sp>
        <p:nvSpPr>
          <p:cNvPr id="192" name="TextBox 191"/>
          <p:cNvSpPr txBox="1"/>
          <p:nvPr/>
        </p:nvSpPr>
        <p:spPr>
          <a:xfrm>
            <a:off x="3219251" y="1451562"/>
            <a:ext cx="5753499" cy="427168"/>
          </a:xfrm>
          <a:prstGeom prst="rect">
            <a:avLst/>
          </a:prstGeom>
          <a:noFill/>
        </p:spPr>
        <p:txBody>
          <a:bodyPr wrap="none" rtlCol="0">
            <a:sp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nl-NL" sz="2176" b="0" i="0" u="none" strike="noStrike" kern="1200" cap="none" spc="0" normalizeH="0" baseline="0" noProof="0" dirty="0">
                <a:ln>
                  <a:noFill/>
                </a:ln>
                <a:solidFill>
                  <a:prstClr val="white">
                    <a:lumMod val="50000"/>
                  </a:prstClr>
                </a:solidFill>
                <a:effectLst/>
                <a:uLnTx/>
                <a:uFillTx/>
                <a:latin typeface="Arial"/>
                <a:ea typeface="+mn-ea"/>
                <a:cs typeface="+mn-cs"/>
              </a:rPr>
              <a:t>II. Screening </a:t>
            </a:r>
            <a:r>
              <a:rPr kumimoji="0" lang="nl-NL" sz="2176" b="0" i="0" u="none" strike="noStrike" kern="1200" cap="none" spc="0" normalizeH="0" baseline="0" noProof="0" dirty="0" err="1">
                <a:ln>
                  <a:noFill/>
                </a:ln>
                <a:solidFill>
                  <a:prstClr val="white">
                    <a:lumMod val="50000"/>
                  </a:prstClr>
                </a:solidFill>
                <a:effectLst/>
                <a:uLnTx/>
                <a:uFillTx/>
                <a:latin typeface="Arial"/>
                <a:ea typeface="+mn-ea"/>
                <a:cs typeface="+mn-cs"/>
              </a:rPr>
              <a:t>for</a:t>
            </a:r>
            <a:r>
              <a:rPr kumimoji="0" lang="nl-NL" sz="2176" b="0" i="0" u="none" strike="noStrike" kern="1200" cap="none" spc="0" normalizeH="0" baseline="0" noProof="0" dirty="0">
                <a:ln>
                  <a:noFill/>
                </a:ln>
                <a:solidFill>
                  <a:prstClr val="white">
                    <a:lumMod val="50000"/>
                  </a:prstClr>
                </a:solidFill>
                <a:effectLst/>
                <a:uLnTx/>
                <a:uFillTx/>
                <a:latin typeface="Arial"/>
                <a:ea typeface="+mn-ea"/>
                <a:cs typeface="+mn-cs"/>
              </a:rPr>
              <a:t> MERS-</a:t>
            </a:r>
            <a:r>
              <a:rPr kumimoji="0" lang="nl-NL" sz="2176" b="0" i="0" u="none" strike="noStrike" kern="1200" cap="none" spc="0" normalizeH="0" baseline="0" noProof="0" dirty="0" err="1">
                <a:ln>
                  <a:noFill/>
                </a:ln>
                <a:solidFill>
                  <a:prstClr val="white">
                    <a:lumMod val="50000"/>
                  </a:prstClr>
                </a:solidFill>
                <a:effectLst/>
                <a:uLnTx/>
                <a:uFillTx/>
                <a:latin typeface="Arial"/>
                <a:ea typeface="+mn-ea"/>
                <a:cs typeface="+mn-cs"/>
              </a:rPr>
              <a:t>CoV</a:t>
            </a:r>
            <a:r>
              <a:rPr kumimoji="0" lang="nl-NL" sz="2176" b="0" i="0" u="none" strike="noStrike" kern="1200" cap="none" spc="0" normalizeH="0" baseline="0" noProof="0" dirty="0">
                <a:ln>
                  <a:noFill/>
                </a:ln>
                <a:solidFill>
                  <a:prstClr val="white">
                    <a:lumMod val="50000"/>
                  </a:prstClr>
                </a:solidFill>
                <a:effectLst/>
                <a:uLnTx/>
                <a:uFillTx/>
                <a:latin typeface="Arial"/>
                <a:ea typeface="+mn-ea"/>
                <a:cs typeface="+mn-cs"/>
              </a:rPr>
              <a:t> </a:t>
            </a:r>
            <a:r>
              <a:rPr kumimoji="0" lang="nl-NL" sz="2176" b="0" i="0" u="none" strike="noStrike" kern="1200" cap="none" spc="0" normalizeH="0" baseline="0" noProof="0" dirty="0" err="1">
                <a:ln>
                  <a:noFill/>
                </a:ln>
                <a:solidFill>
                  <a:prstClr val="white">
                    <a:lumMod val="50000"/>
                  </a:prstClr>
                </a:solidFill>
                <a:effectLst/>
                <a:uLnTx/>
                <a:uFillTx/>
                <a:latin typeface="Arial"/>
                <a:ea typeface="+mn-ea"/>
                <a:cs typeface="+mn-cs"/>
              </a:rPr>
              <a:t>neutralizing</a:t>
            </a:r>
            <a:r>
              <a:rPr kumimoji="0" lang="nl-NL" sz="2176" b="0" i="0" u="none" strike="noStrike" kern="1200" cap="none" spc="0" normalizeH="0" baseline="0" noProof="0" dirty="0">
                <a:ln>
                  <a:noFill/>
                </a:ln>
                <a:solidFill>
                  <a:prstClr val="white">
                    <a:lumMod val="50000"/>
                  </a:prstClr>
                </a:solidFill>
                <a:effectLst/>
                <a:uLnTx/>
                <a:uFillTx/>
                <a:latin typeface="Arial"/>
                <a:ea typeface="+mn-ea"/>
                <a:cs typeface="+mn-cs"/>
              </a:rPr>
              <a:t> </a:t>
            </a:r>
            <a:r>
              <a:rPr kumimoji="0" lang="nl-NL" sz="2176" b="0" i="0" u="none" strike="noStrike" kern="1200" cap="none" spc="0" normalizeH="0" baseline="0" noProof="0" dirty="0" err="1">
                <a:ln>
                  <a:noFill/>
                </a:ln>
                <a:solidFill>
                  <a:prstClr val="white">
                    <a:lumMod val="50000"/>
                  </a:prstClr>
                </a:solidFill>
                <a:effectLst/>
                <a:uLnTx/>
                <a:uFillTx/>
                <a:latin typeface="Arial"/>
                <a:ea typeface="+mn-ea"/>
                <a:cs typeface="+mn-cs"/>
              </a:rPr>
              <a:t>Nbs</a:t>
            </a:r>
            <a:endParaRPr kumimoji="0" lang="en-US" sz="2176" b="0" i="0" u="none" strike="noStrike" kern="1200" cap="none" spc="0" normalizeH="0" baseline="0" noProof="0" dirty="0">
              <a:ln>
                <a:noFill/>
              </a:ln>
              <a:solidFill>
                <a:prstClr val="white">
                  <a:lumMod val="50000"/>
                </a:prstClr>
              </a:solidFill>
              <a:effectLst/>
              <a:uLnTx/>
              <a:uFillTx/>
              <a:latin typeface="Arial"/>
              <a:ea typeface="+mn-ea"/>
              <a:cs typeface="+mn-cs"/>
            </a:endParaRPr>
          </a:p>
        </p:txBody>
      </p:sp>
      <p:sp>
        <p:nvSpPr>
          <p:cNvPr id="193" name="TextBox 192"/>
          <p:cNvSpPr txBox="1"/>
          <p:nvPr/>
        </p:nvSpPr>
        <p:spPr>
          <a:xfrm>
            <a:off x="1831051" y="1943846"/>
            <a:ext cx="8529899" cy="427168"/>
          </a:xfrm>
          <a:prstGeom prst="rect">
            <a:avLst/>
          </a:prstGeom>
          <a:noFill/>
        </p:spPr>
        <p:txBody>
          <a:bodyPr wrap="none" rtlCol="0">
            <a:sp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nl-NL" sz="2176" b="0" i="0" u="none" strike="noStrike" kern="1200" cap="none" spc="0" normalizeH="0" baseline="0" noProof="0" dirty="0">
                <a:ln>
                  <a:noFill/>
                </a:ln>
                <a:solidFill>
                  <a:srgbClr val="FF0000"/>
                </a:solidFill>
                <a:effectLst/>
                <a:uLnTx/>
                <a:uFillTx/>
                <a:latin typeface="Arial"/>
                <a:ea typeface="+mn-ea"/>
                <a:cs typeface="+mn-cs"/>
              </a:rPr>
              <a:t>III. </a:t>
            </a:r>
            <a:r>
              <a:rPr kumimoji="0" lang="nl-NL" sz="2176" b="0" i="0" u="none" strike="noStrike" kern="1200" cap="none" spc="0" normalizeH="0" baseline="0" noProof="0" dirty="0" err="1">
                <a:ln>
                  <a:noFill/>
                </a:ln>
                <a:solidFill>
                  <a:srgbClr val="FF0000"/>
                </a:solidFill>
                <a:effectLst/>
                <a:uLnTx/>
                <a:uFillTx/>
                <a:latin typeface="Arial"/>
                <a:ea typeface="+mn-ea"/>
                <a:cs typeface="+mn-cs"/>
              </a:rPr>
              <a:t>Generation</a:t>
            </a:r>
            <a:r>
              <a:rPr kumimoji="0" lang="nl-NL" sz="2176" b="0" i="0" u="none" strike="noStrike" kern="1200" cap="none" spc="0" normalizeH="0" baseline="0" noProof="0" dirty="0">
                <a:ln>
                  <a:noFill/>
                </a:ln>
                <a:solidFill>
                  <a:srgbClr val="FF0000"/>
                </a:solidFill>
                <a:effectLst/>
                <a:uLnTx/>
                <a:uFillTx/>
                <a:latin typeface="Arial"/>
                <a:ea typeface="+mn-ea"/>
                <a:cs typeface="+mn-cs"/>
              </a:rPr>
              <a:t> of camel/human </a:t>
            </a:r>
            <a:r>
              <a:rPr kumimoji="0" lang="nl-NL" sz="2176" b="0" i="0" u="none" strike="noStrike" kern="1200" cap="none" spc="0" normalizeH="0" baseline="0" noProof="0" dirty="0" err="1">
                <a:ln>
                  <a:noFill/>
                </a:ln>
                <a:solidFill>
                  <a:srgbClr val="FF0000"/>
                </a:solidFill>
                <a:effectLst/>
                <a:uLnTx/>
                <a:uFillTx/>
                <a:latin typeface="Arial"/>
                <a:ea typeface="+mn-ea"/>
                <a:cs typeface="+mn-cs"/>
              </a:rPr>
              <a:t>chimeric</a:t>
            </a:r>
            <a:r>
              <a:rPr kumimoji="0" lang="nl-NL" sz="2176" b="0" i="0" u="none" strike="noStrike" kern="1200" cap="none" spc="0" normalizeH="0" baseline="0" noProof="0" dirty="0">
                <a:ln>
                  <a:noFill/>
                </a:ln>
                <a:solidFill>
                  <a:srgbClr val="FF0000"/>
                </a:solidFill>
                <a:effectLst/>
                <a:uLnTx/>
                <a:uFillTx/>
                <a:latin typeface="Arial"/>
                <a:ea typeface="+mn-ea"/>
                <a:cs typeface="+mn-cs"/>
              </a:rPr>
              <a:t> </a:t>
            </a:r>
            <a:r>
              <a:rPr kumimoji="0" lang="nl-NL" sz="2176" b="0" i="0" u="none" strike="noStrike" kern="1200" cap="none" spc="0" normalizeH="0" baseline="0" noProof="0" dirty="0" err="1">
                <a:ln>
                  <a:noFill/>
                </a:ln>
                <a:solidFill>
                  <a:srgbClr val="FF0000"/>
                </a:solidFill>
                <a:effectLst/>
                <a:uLnTx/>
                <a:uFillTx/>
                <a:latin typeface="Arial"/>
                <a:ea typeface="+mn-ea"/>
                <a:cs typeface="+mn-cs"/>
              </a:rPr>
              <a:t>antibodies</a:t>
            </a:r>
            <a:r>
              <a:rPr kumimoji="0" lang="nl-NL" sz="2176" b="0" i="0" u="none" strike="noStrike" kern="1200" cap="none" spc="0" normalizeH="0" baseline="0" noProof="0" dirty="0">
                <a:ln>
                  <a:noFill/>
                </a:ln>
                <a:solidFill>
                  <a:srgbClr val="FF0000"/>
                </a:solidFill>
                <a:effectLst/>
                <a:uLnTx/>
                <a:uFillTx/>
                <a:latin typeface="Arial"/>
                <a:ea typeface="+mn-ea"/>
                <a:cs typeface="+mn-cs"/>
              </a:rPr>
              <a:t> &amp; </a:t>
            </a:r>
            <a:r>
              <a:rPr kumimoji="0" lang="nl-NL" sz="2176" b="0" i="0" u="none" strike="noStrike" kern="1200" cap="none" spc="0" normalizeH="0" baseline="0" noProof="0" dirty="0" err="1">
                <a:ln>
                  <a:noFill/>
                </a:ln>
                <a:solidFill>
                  <a:srgbClr val="FF0000"/>
                </a:solidFill>
                <a:effectLst/>
                <a:uLnTx/>
                <a:uFillTx/>
                <a:latin typeface="Arial"/>
                <a:ea typeface="+mn-ea"/>
                <a:cs typeface="+mn-cs"/>
              </a:rPr>
              <a:t>testing</a:t>
            </a:r>
            <a:r>
              <a:rPr kumimoji="0" lang="nl-NL" sz="2176" b="0" i="0" u="none" strike="noStrike" kern="1200" cap="none" spc="0" normalizeH="0" baseline="0" noProof="0" dirty="0">
                <a:ln>
                  <a:noFill/>
                </a:ln>
                <a:solidFill>
                  <a:srgbClr val="FF0000"/>
                </a:solidFill>
                <a:effectLst/>
                <a:uLnTx/>
                <a:uFillTx/>
                <a:latin typeface="Arial"/>
                <a:ea typeface="+mn-ea"/>
                <a:cs typeface="+mn-cs"/>
              </a:rPr>
              <a:t> in-vivo</a:t>
            </a:r>
            <a:endParaRPr kumimoji="0" lang="en-US" sz="2176" b="0" i="0" u="none" strike="noStrike" kern="1200" cap="none" spc="0" normalizeH="0" baseline="0" noProof="0" dirty="0">
              <a:ln>
                <a:noFill/>
              </a:ln>
              <a:solidFill>
                <a:srgbClr val="FF0000"/>
              </a:solidFill>
              <a:effectLst/>
              <a:uLnTx/>
              <a:uFillTx/>
              <a:latin typeface="Arial"/>
              <a:ea typeface="+mn-ea"/>
              <a:cs typeface="+mn-cs"/>
            </a:endParaRPr>
          </a:p>
        </p:txBody>
      </p:sp>
      <p:sp>
        <p:nvSpPr>
          <p:cNvPr id="194" name="TextBox 193">
            <a:extLst>
              <a:ext uri="{FF2B5EF4-FFF2-40B4-BE49-F238E27FC236}">
                <a16:creationId xmlns:a16="http://schemas.microsoft.com/office/drawing/2014/main" id="{AD77C929-E612-4722-BDCE-A8775CE46F41}"/>
              </a:ext>
            </a:extLst>
          </p:cNvPr>
          <p:cNvSpPr txBox="1"/>
          <p:nvPr/>
        </p:nvSpPr>
        <p:spPr>
          <a:xfrm>
            <a:off x="7618614" y="2493423"/>
            <a:ext cx="2143441" cy="374671"/>
          </a:xfrm>
          <a:prstGeom prst="rect">
            <a:avLst/>
          </a:prstGeom>
          <a:noFill/>
        </p:spPr>
        <p:txBody>
          <a:bodyPr wrap="none" lIns="94568" tIns="47284" rIns="94568" bIns="47284"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nl-NL" sz="1814" b="1" i="1" u="none" strike="noStrike" kern="1200" cap="none" spc="0" normalizeH="0" baseline="0" noProof="0" dirty="0">
                <a:ln>
                  <a:noFill/>
                </a:ln>
                <a:solidFill>
                  <a:prstClr val="black"/>
                </a:solidFill>
                <a:effectLst/>
                <a:uLnTx/>
                <a:uFillTx/>
                <a:latin typeface="Arial"/>
                <a:ea typeface="+mn-ea"/>
                <a:cs typeface="+mn-cs"/>
              </a:rPr>
              <a:t>in vivo </a:t>
            </a:r>
            <a:r>
              <a:rPr kumimoji="0" lang="nl-NL" sz="1814" b="1" i="1" u="none" strike="noStrike" kern="1200" cap="none" spc="0" normalizeH="0" baseline="0" noProof="0" dirty="0" err="1">
                <a:ln>
                  <a:noFill/>
                </a:ln>
                <a:solidFill>
                  <a:prstClr val="black"/>
                </a:solidFill>
                <a:effectLst/>
                <a:uLnTx/>
                <a:uFillTx/>
                <a:latin typeface="Arial"/>
                <a:ea typeface="+mn-ea"/>
                <a:cs typeface="+mn-cs"/>
              </a:rPr>
              <a:t>Protection</a:t>
            </a:r>
            <a:endParaRPr kumimoji="0" lang="en-US" sz="1814" b="1" i="1" u="none" strike="noStrike" kern="1200" cap="none" spc="0" normalizeH="0" baseline="0" noProof="0" dirty="0">
              <a:ln>
                <a:noFill/>
              </a:ln>
              <a:solidFill>
                <a:prstClr val="black"/>
              </a:solidFill>
              <a:effectLst/>
              <a:uLnTx/>
              <a:uFillTx/>
              <a:latin typeface="Arial"/>
              <a:ea typeface="+mn-ea"/>
              <a:cs typeface="+mn-cs"/>
            </a:endParaRPr>
          </a:p>
        </p:txBody>
      </p:sp>
      <p:sp>
        <p:nvSpPr>
          <p:cNvPr id="195" name="TextBox 194">
            <a:extLst>
              <a:ext uri="{FF2B5EF4-FFF2-40B4-BE49-F238E27FC236}">
                <a16:creationId xmlns:a16="http://schemas.microsoft.com/office/drawing/2014/main" id="{3A9F8AA4-415A-4834-9107-16A481CF4A96}"/>
              </a:ext>
            </a:extLst>
          </p:cNvPr>
          <p:cNvSpPr txBox="1"/>
          <p:nvPr/>
        </p:nvSpPr>
        <p:spPr>
          <a:xfrm>
            <a:off x="1416458" y="5813595"/>
            <a:ext cx="1991527" cy="1016449"/>
          </a:xfrm>
          <a:prstGeom prst="rect">
            <a:avLst/>
          </a:prstGeom>
          <a:solidFill>
            <a:srgbClr val="FFFFFF"/>
          </a:solidFill>
        </p:spPr>
        <p:txBody>
          <a:bodyPr wrap="square" lIns="94568" tIns="47284" rIns="94568" bIns="47284"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nl-NL" sz="1451" b="0" i="0" u="none" strike="noStrike" kern="1200" cap="none" spc="0" normalizeH="0" baseline="0" noProof="0" dirty="0">
                <a:ln>
                  <a:noFill/>
                </a:ln>
                <a:solidFill>
                  <a:prstClr val="black"/>
                </a:solidFill>
                <a:effectLst/>
                <a:uLnTx/>
                <a:uFillTx/>
                <a:latin typeface="Arial"/>
                <a:ea typeface="+mn-ea"/>
                <a:cs typeface="+mn-cs"/>
              </a:rPr>
              <a:t>Camel/human chimeric Heavy chain only antibody </a:t>
            </a:r>
            <a:r>
              <a:rPr kumimoji="0" lang="nl-NL" sz="1632" b="0" i="0" u="none" strike="noStrike" kern="1200" cap="none" spc="0" normalizeH="0" baseline="0" noProof="0" dirty="0">
                <a:ln>
                  <a:noFill/>
                </a:ln>
                <a:solidFill>
                  <a:prstClr val="black"/>
                </a:solidFill>
                <a:effectLst/>
                <a:uLnTx/>
                <a:uFillTx/>
                <a:latin typeface="Arial"/>
                <a:ea typeface="+mn-ea"/>
                <a:cs typeface="+mn-cs"/>
              </a:rPr>
              <a:t>(HCAb)</a:t>
            </a:r>
            <a:endParaRPr kumimoji="0" lang="en-US" sz="1632" b="0" i="0" u="none" strike="noStrike" kern="1200" cap="none" spc="0" normalizeH="0" baseline="0" noProof="0" dirty="0">
              <a:ln>
                <a:noFill/>
              </a:ln>
              <a:solidFill>
                <a:prstClr val="black"/>
              </a:solidFill>
              <a:effectLst/>
              <a:uLnTx/>
              <a:uFillTx/>
              <a:latin typeface="Arial"/>
              <a:ea typeface="+mn-ea"/>
              <a:cs typeface="+mn-cs"/>
            </a:endParaRPr>
          </a:p>
        </p:txBody>
      </p:sp>
      <p:pic>
        <p:nvPicPr>
          <p:cNvPr id="196" name="Picture 5">
            <a:extLst>
              <a:ext uri="{FF2B5EF4-FFF2-40B4-BE49-F238E27FC236}">
                <a16:creationId xmlns:a16="http://schemas.microsoft.com/office/drawing/2014/main" id="{0251C3E7-81FD-406B-ACB8-56CB9A5EF7CD}"/>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944322" y="3109529"/>
            <a:ext cx="2331818" cy="23084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7" name="TextBox 196">
            <a:extLst>
              <a:ext uri="{FF2B5EF4-FFF2-40B4-BE49-F238E27FC236}">
                <a16:creationId xmlns:a16="http://schemas.microsoft.com/office/drawing/2014/main" id="{445CB279-1FFD-4F13-9C0D-3A596E6BE2EC}"/>
              </a:ext>
            </a:extLst>
          </p:cNvPr>
          <p:cNvSpPr txBox="1"/>
          <p:nvPr/>
        </p:nvSpPr>
        <p:spPr>
          <a:xfrm>
            <a:off x="3270771" y="2459864"/>
            <a:ext cx="2448385" cy="374671"/>
          </a:xfrm>
          <a:prstGeom prst="rect">
            <a:avLst/>
          </a:prstGeom>
          <a:noFill/>
        </p:spPr>
        <p:txBody>
          <a:bodyPr wrap="square" lIns="94568" tIns="47284" rIns="94568" bIns="47284"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nl-NL" sz="1814" b="1" i="1" u="none" strike="noStrike" kern="1200" cap="none" spc="0" normalizeH="0" baseline="0" noProof="0" dirty="0">
                <a:ln>
                  <a:noFill/>
                </a:ln>
                <a:solidFill>
                  <a:prstClr val="black"/>
                </a:solidFill>
                <a:effectLst/>
                <a:uLnTx/>
                <a:uFillTx/>
                <a:latin typeface="Arial"/>
                <a:ea typeface="+mn-ea"/>
                <a:cs typeface="+mn-cs"/>
              </a:rPr>
              <a:t>in vitro </a:t>
            </a:r>
            <a:r>
              <a:rPr kumimoji="0" lang="nl-NL" sz="1632" b="1" i="0" u="none" strike="noStrike" kern="1200" cap="none" spc="0" normalizeH="0" baseline="0" noProof="0" dirty="0" err="1">
                <a:ln>
                  <a:noFill/>
                </a:ln>
                <a:solidFill>
                  <a:prstClr val="black"/>
                </a:solidFill>
                <a:effectLst/>
                <a:uLnTx/>
                <a:uFillTx/>
                <a:latin typeface="Arial"/>
                <a:ea typeface="+mn-ea"/>
                <a:cs typeface="+mn-cs"/>
              </a:rPr>
              <a:t>neutralization</a:t>
            </a:r>
            <a:endParaRPr kumimoji="0" lang="en-US" sz="1632" b="1" i="1" u="none" strike="noStrike" kern="1200" cap="none" spc="0" normalizeH="0" baseline="0" noProof="0" dirty="0">
              <a:ln>
                <a:noFill/>
              </a:ln>
              <a:solidFill>
                <a:prstClr val="black"/>
              </a:solidFill>
              <a:effectLst/>
              <a:uLnTx/>
              <a:uFillTx/>
              <a:latin typeface="Arial"/>
              <a:ea typeface="+mn-ea"/>
              <a:cs typeface="+mn-cs"/>
            </a:endParaRPr>
          </a:p>
        </p:txBody>
      </p:sp>
      <p:sp>
        <p:nvSpPr>
          <p:cNvPr id="198" name="TextBox 197">
            <a:extLst>
              <a:ext uri="{FF2B5EF4-FFF2-40B4-BE49-F238E27FC236}">
                <a16:creationId xmlns:a16="http://schemas.microsoft.com/office/drawing/2014/main" id="{AFBF473D-30F1-4D4B-9052-05694521E0A8}"/>
              </a:ext>
            </a:extLst>
          </p:cNvPr>
          <p:cNvSpPr txBox="1"/>
          <p:nvPr/>
        </p:nvSpPr>
        <p:spPr>
          <a:xfrm>
            <a:off x="1163344" y="3179191"/>
            <a:ext cx="1742585" cy="597809"/>
          </a:xfrm>
          <a:prstGeom prst="rect">
            <a:avLst/>
          </a:prstGeom>
          <a:noFill/>
        </p:spPr>
        <p:txBody>
          <a:bodyPr wrap="square" lIns="94568" tIns="47284" rIns="94568" bIns="47284" rtlCol="0">
            <a:sp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nl-NL" sz="1632" b="0" i="1" u="none" strike="noStrike" kern="1200" cap="none" spc="0" normalizeH="0" baseline="0" noProof="0" dirty="0">
                <a:ln>
                  <a:noFill/>
                </a:ln>
                <a:solidFill>
                  <a:prstClr val="black"/>
                </a:solidFill>
                <a:effectLst/>
                <a:uLnTx/>
                <a:uFillTx/>
                <a:latin typeface="Arial"/>
                <a:ea typeface="+mn-ea"/>
                <a:cs typeface="+mn-cs"/>
              </a:rPr>
              <a:t> 4 potent neutralizing Nbs</a:t>
            </a:r>
            <a:endParaRPr kumimoji="0" lang="en-US" sz="1632" b="0" i="1" u="none" strike="noStrike" kern="1200" cap="none" spc="0" normalizeH="0" baseline="0" noProof="0" dirty="0">
              <a:ln>
                <a:noFill/>
              </a:ln>
              <a:solidFill>
                <a:prstClr val="black"/>
              </a:solidFill>
              <a:effectLst/>
              <a:uLnTx/>
              <a:uFillTx/>
              <a:latin typeface="Arial"/>
              <a:ea typeface="+mn-ea"/>
              <a:cs typeface="+mn-cs"/>
            </a:endParaRPr>
          </a:p>
        </p:txBody>
      </p:sp>
      <p:cxnSp>
        <p:nvCxnSpPr>
          <p:cNvPr id="199" name="Straight Arrow Connector 198">
            <a:extLst>
              <a:ext uri="{FF2B5EF4-FFF2-40B4-BE49-F238E27FC236}">
                <a16:creationId xmlns:a16="http://schemas.microsoft.com/office/drawing/2014/main" id="{9AD5C2B9-C7AA-4915-9734-9E7689D96450}"/>
              </a:ext>
            </a:extLst>
          </p:cNvPr>
          <p:cNvCxnSpPr/>
          <p:nvPr/>
        </p:nvCxnSpPr>
        <p:spPr bwMode="auto">
          <a:xfrm>
            <a:off x="2016733" y="3809688"/>
            <a:ext cx="0" cy="928724"/>
          </a:xfrm>
          <a:prstGeom prst="straightConnector1">
            <a:avLst/>
          </a:prstGeom>
          <a:ln>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200" name="Straight Arrow Connector 199">
            <a:extLst>
              <a:ext uri="{FF2B5EF4-FFF2-40B4-BE49-F238E27FC236}">
                <a16:creationId xmlns:a16="http://schemas.microsoft.com/office/drawing/2014/main" id="{676F933C-2560-43DD-8B25-B0574F8F1775}"/>
              </a:ext>
            </a:extLst>
          </p:cNvPr>
          <p:cNvCxnSpPr>
            <a:cxnSpLocks/>
          </p:cNvCxnSpPr>
          <p:nvPr/>
        </p:nvCxnSpPr>
        <p:spPr>
          <a:xfrm flipV="1">
            <a:off x="5194817" y="4287615"/>
            <a:ext cx="384029" cy="1"/>
          </a:xfrm>
          <a:prstGeom prst="straightConnector1">
            <a:avLst/>
          </a:prstGeom>
          <a:ln w="38100">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202" name="Oval 201">
            <a:extLst>
              <a:ext uri="{FF2B5EF4-FFF2-40B4-BE49-F238E27FC236}">
                <a16:creationId xmlns:a16="http://schemas.microsoft.com/office/drawing/2014/main" id="{AA3FDBF7-B757-48E1-BF35-53C3D77D7FD5}"/>
              </a:ext>
            </a:extLst>
          </p:cNvPr>
          <p:cNvSpPr/>
          <p:nvPr/>
        </p:nvSpPr>
        <p:spPr>
          <a:xfrm>
            <a:off x="1854153" y="2730547"/>
            <a:ext cx="221515" cy="411977"/>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lIns="94568" tIns="47284" rIns="94568" bIns="47284"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GB" sz="1814" b="0" i="0" u="none" strike="noStrike" kern="1200" cap="none" spc="0" normalizeH="0" baseline="0" noProof="0">
              <a:ln>
                <a:noFill/>
              </a:ln>
              <a:solidFill>
                <a:prstClr val="white"/>
              </a:solidFill>
              <a:effectLst/>
              <a:uLnTx/>
              <a:uFillTx/>
              <a:latin typeface="Arial"/>
              <a:ea typeface="+mn-ea"/>
              <a:cs typeface="+mn-cs"/>
            </a:endParaRPr>
          </a:p>
        </p:txBody>
      </p:sp>
      <p:sp>
        <p:nvSpPr>
          <p:cNvPr id="203" name="Rectangle 202"/>
          <p:cNvSpPr/>
          <p:nvPr/>
        </p:nvSpPr>
        <p:spPr>
          <a:xfrm>
            <a:off x="2390023" y="5166854"/>
            <a:ext cx="950223" cy="538865"/>
          </a:xfrm>
          <a:prstGeom prst="rect">
            <a:avLst/>
          </a:prstGeom>
        </p:spPr>
        <p:txBody>
          <a:bodyPr wrap="square">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nl-NL" sz="1451" b="0" i="0" u="none" strike="noStrike" kern="1200" cap="none" spc="0" normalizeH="0" baseline="0" noProof="0" dirty="0">
                <a:ln>
                  <a:noFill/>
                </a:ln>
                <a:solidFill>
                  <a:prstClr val="black"/>
                </a:solidFill>
                <a:effectLst/>
                <a:uLnTx/>
                <a:uFillTx/>
                <a:latin typeface="Arial"/>
                <a:ea typeface="+mn-ea"/>
                <a:cs typeface="+mn-cs"/>
              </a:rPr>
              <a:t>Human </a:t>
            </a:r>
            <a:r>
              <a:rPr kumimoji="0" lang="nl-NL" sz="1451" b="0" i="0" u="none" strike="noStrike" kern="1200" cap="none" spc="0" normalizeH="0" baseline="0" noProof="0" dirty="0" err="1">
                <a:ln>
                  <a:noFill/>
                </a:ln>
                <a:solidFill>
                  <a:prstClr val="black"/>
                </a:solidFill>
                <a:effectLst/>
                <a:uLnTx/>
                <a:uFillTx/>
                <a:latin typeface="Arial"/>
                <a:ea typeface="+mn-ea"/>
                <a:cs typeface="+mn-cs"/>
              </a:rPr>
              <a:t>Fc</a:t>
            </a:r>
            <a:endParaRPr kumimoji="0" lang="nl-NL" sz="1451" b="0" i="0" u="none" strike="noStrike" kern="1200" cap="none" spc="0" normalizeH="0" baseline="0" noProof="0" dirty="0">
              <a:ln>
                <a:noFill/>
              </a:ln>
              <a:solidFill>
                <a:prstClr val="black"/>
              </a:solidFill>
              <a:effectLst/>
              <a:uLnTx/>
              <a:uFillTx/>
              <a:latin typeface="Arial"/>
              <a:ea typeface="+mn-ea"/>
              <a:cs typeface="+mn-cs"/>
            </a:endParaRPr>
          </a:p>
        </p:txBody>
      </p:sp>
      <p:grpSp>
        <p:nvGrpSpPr>
          <p:cNvPr id="204" name="Group 203"/>
          <p:cNvGrpSpPr/>
          <p:nvPr/>
        </p:nvGrpSpPr>
        <p:grpSpPr>
          <a:xfrm>
            <a:off x="1824465" y="4453152"/>
            <a:ext cx="454043" cy="1610490"/>
            <a:chOff x="2887475" y="2355854"/>
            <a:chExt cx="858969" cy="3046762"/>
          </a:xfrm>
        </p:grpSpPr>
        <p:grpSp>
          <p:nvGrpSpPr>
            <p:cNvPr id="205" name="Group 204"/>
            <p:cNvGrpSpPr/>
            <p:nvPr/>
          </p:nvGrpSpPr>
          <p:grpSpPr>
            <a:xfrm flipH="1">
              <a:off x="3294468" y="2355854"/>
              <a:ext cx="451976" cy="3046762"/>
              <a:chOff x="815901" y="2432577"/>
              <a:chExt cx="446593" cy="3046762"/>
            </a:xfrm>
          </p:grpSpPr>
          <p:sp>
            <p:nvSpPr>
              <p:cNvPr id="211" name="Oval 210"/>
              <p:cNvSpPr/>
              <p:nvPr/>
            </p:nvSpPr>
            <p:spPr>
              <a:xfrm rot="21062031">
                <a:off x="1020852" y="3616889"/>
                <a:ext cx="241642" cy="1862450"/>
              </a:xfrm>
              <a:prstGeom prst="ellipse">
                <a:avLst/>
              </a:prstGeom>
              <a:solidFill>
                <a:schemeClr val="bg1">
                  <a:lumMod val="65000"/>
                  <a:alpha val="98824"/>
                </a:schemeClr>
              </a:solidFill>
              <a:ln>
                <a:noFill/>
              </a:ln>
              <a:effectLst/>
              <a:scene3d>
                <a:camera prst="orthographicFront">
                  <a:rot lat="0" lon="0" rev="0"/>
                </a:camera>
                <a:lightRig rig="contrasting" dir="t">
                  <a:rot lat="0" lon="0" rev="7800000"/>
                </a:lightRig>
              </a:scene3d>
              <a:sp3d>
                <a:bevelT w="139700" h="139700"/>
              </a:sp3d>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sp>
            <p:nvSpPr>
              <p:cNvPr id="212" name="Oval 211"/>
              <p:cNvSpPr/>
              <p:nvPr/>
            </p:nvSpPr>
            <p:spPr>
              <a:xfrm rot="352232">
                <a:off x="998163" y="3003633"/>
                <a:ext cx="234881" cy="1862449"/>
              </a:xfrm>
              <a:prstGeom prst="ellipse">
                <a:avLst/>
              </a:prstGeom>
              <a:solidFill>
                <a:schemeClr val="bg1">
                  <a:lumMod val="50000"/>
                  <a:alpha val="98824"/>
                </a:schemeClr>
              </a:solidFill>
              <a:ln>
                <a:noFill/>
              </a:ln>
              <a:effectLst/>
              <a:scene3d>
                <a:camera prst="orthographicFront">
                  <a:rot lat="0" lon="0" rev="0"/>
                </a:camera>
                <a:lightRig rig="contrasting" dir="t">
                  <a:rot lat="0" lon="0" rev="7800000"/>
                </a:lightRig>
              </a:scene3d>
              <a:sp3d>
                <a:bevelT w="139700" h="139700"/>
              </a:sp3d>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sp>
            <p:nvSpPr>
              <p:cNvPr id="213" name="Oval 212"/>
              <p:cNvSpPr/>
              <p:nvPr/>
            </p:nvSpPr>
            <p:spPr>
              <a:xfrm rot="8773843">
                <a:off x="815901" y="2432577"/>
                <a:ext cx="255850" cy="1862449"/>
              </a:xfrm>
              <a:prstGeom prst="ellipse">
                <a:avLst/>
              </a:prstGeom>
              <a:solidFill>
                <a:srgbClr val="FF0000">
                  <a:alpha val="98824"/>
                </a:srgbClr>
              </a:solidFill>
              <a:ln>
                <a:noFill/>
              </a:ln>
              <a:effectLst/>
              <a:scene3d>
                <a:camera prst="orthographicFront">
                  <a:rot lat="0" lon="0" rev="0"/>
                </a:camera>
                <a:lightRig rig="contrasting" dir="t">
                  <a:rot lat="0" lon="0" rev="7800000"/>
                </a:lightRig>
              </a:scene3d>
              <a:sp3d>
                <a:bevelT w="139700" h="139700"/>
              </a:sp3d>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cxnSp>
            <p:nvCxnSpPr>
              <p:cNvPr id="214" name="Straight Connector 213"/>
              <p:cNvCxnSpPr>
                <a:stCxn id="213" idx="0"/>
                <a:endCxn id="212" idx="0"/>
              </p:cNvCxnSpPr>
              <p:nvPr/>
            </p:nvCxnSpPr>
            <p:spPr>
              <a:xfrm>
                <a:off x="1069844" y="3554531"/>
                <a:ext cx="74955" cy="92983"/>
              </a:xfrm>
              <a:prstGeom prst="line">
                <a:avLst/>
              </a:prstGeom>
              <a:ln w="19050">
                <a:solidFill>
                  <a:schemeClr val="tx1">
                    <a:lumMod val="65000"/>
                    <a:lumOff val="35000"/>
                  </a:schemeClr>
                </a:solidFill>
              </a:ln>
            </p:spPr>
            <p:style>
              <a:lnRef idx="2">
                <a:schemeClr val="accent1"/>
              </a:lnRef>
              <a:fillRef idx="0">
                <a:schemeClr val="accent1"/>
              </a:fillRef>
              <a:effectRef idx="1">
                <a:schemeClr val="accent1"/>
              </a:effectRef>
              <a:fontRef idx="minor">
                <a:schemeClr val="tx1"/>
              </a:fontRef>
            </p:style>
          </p:cxnSp>
        </p:grpSp>
        <p:grpSp>
          <p:nvGrpSpPr>
            <p:cNvPr id="206" name="Group 205"/>
            <p:cNvGrpSpPr/>
            <p:nvPr/>
          </p:nvGrpSpPr>
          <p:grpSpPr>
            <a:xfrm>
              <a:off x="2887475" y="2355855"/>
              <a:ext cx="480345" cy="3046761"/>
              <a:chOff x="815904" y="2432578"/>
              <a:chExt cx="446592" cy="3046761"/>
            </a:xfrm>
          </p:grpSpPr>
          <p:sp>
            <p:nvSpPr>
              <p:cNvPr id="207" name="Oval 206"/>
              <p:cNvSpPr/>
              <p:nvPr/>
            </p:nvSpPr>
            <p:spPr>
              <a:xfrm rot="21062031">
                <a:off x="1020857" y="3616891"/>
                <a:ext cx="241639" cy="1862448"/>
              </a:xfrm>
              <a:prstGeom prst="ellipse">
                <a:avLst/>
              </a:prstGeom>
              <a:solidFill>
                <a:schemeClr val="bg1">
                  <a:lumMod val="65000"/>
                  <a:alpha val="98824"/>
                </a:schemeClr>
              </a:solidFill>
              <a:ln>
                <a:noFill/>
              </a:ln>
              <a:effectLst/>
              <a:scene3d>
                <a:camera prst="orthographicFront">
                  <a:rot lat="0" lon="0" rev="0"/>
                </a:camera>
                <a:lightRig rig="contrasting" dir="t">
                  <a:rot lat="0" lon="0" rev="7800000"/>
                </a:lightRig>
              </a:scene3d>
              <a:sp3d>
                <a:bevelT w="139700" h="139700"/>
              </a:sp3d>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sp>
            <p:nvSpPr>
              <p:cNvPr id="208" name="Oval 207"/>
              <p:cNvSpPr/>
              <p:nvPr/>
            </p:nvSpPr>
            <p:spPr>
              <a:xfrm rot="352232">
                <a:off x="998165" y="3003634"/>
                <a:ext cx="234878" cy="1862448"/>
              </a:xfrm>
              <a:prstGeom prst="ellipse">
                <a:avLst/>
              </a:prstGeom>
              <a:solidFill>
                <a:schemeClr val="bg1">
                  <a:lumMod val="50000"/>
                  <a:alpha val="98824"/>
                </a:schemeClr>
              </a:solidFill>
              <a:ln>
                <a:noFill/>
              </a:ln>
              <a:effectLst/>
              <a:scene3d>
                <a:camera prst="orthographicFront">
                  <a:rot lat="0" lon="0" rev="0"/>
                </a:camera>
                <a:lightRig rig="contrasting" dir="t">
                  <a:rot lat="0" lon="0" rev="7800000"/>
                </a:lightRig>
              </a:scene3d>
              <a:sp3d>
                <a:bevelT w="139700" h="139700"/>
              </a:sp3d>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sp>
            <p:nvSpPr>
              <p:cNvPr id="209" name="Oval 208"/>
              <p:cNvSpPr/>
              <p:nvPr/>
            </p:nvSpPr>
            <p:spPr>
              <a:xfrm rot="8773843">
                <a:off x="815904" y="2432578"/>
                <a:ext cx="255848" cy="1862448"/>
              </a:xfrm>
              <a:prstGeom prst="ellipse">
                <a:avLst/>
              </a:prstGeom>
              <a:solidFill>
                <a:srgbClr val="FF0000">
                  <a:alpha val="98824"/>
                </a:srgbClr>
              </a:solidFill>
              <a:ln>
                <a:noFill/>
              </a:ln>
              <a:effectLst/>
              <a:scene3d>
                <a:camera prst="orthographicFront">
                  <a:rot lat="0" lon="0" rev="0"/>
                </a:camera>
                <a:lightRig rig="contrasting" dir="t">
                  <a:rot lat="0" lon="0" rev="7800000"/>
                </a:lightRig>
              </a:scene3d>
              <a:sp3d>
                <a:bevelT w="139700" h="139700"/>
              </a:sp3d>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cxnSp>
            <p:nvCxnSpPr>
              <p:cNvPr id="210" name="Straight Connector 209"/>
              <p:cNvCxnSpPr>
                <a:stCxn id="209" idx="0"/>
                <a:endCxn id="208" idx="0"/>
              </p:cNvCxnSpPr>
              <p:nvPr/>
            </p:nvCxnSpPr>
            <p:spPr>
              <a:xfrm>
                <a:off x="1069844" y="3554531"/>
                <a:ext cx="74955" cy="92983"/>
              </a:xfrm>
              <a:prstGeom prst="line">
                <a:avLst/>
              </a:prstGeom>
              <a:ln w="19050">
                <a:solidFill>
                  <a:schemeClr val="tx1">
                    <a:lumMod val="65000"/>
                    <a:lumOff val="35000"/>
                  </a:schemeClr>
                </a:solidFill>
              </a:ln>
            </p:spPr>
            <p:style>
              <a:lnRef idx="2">
                <a:schemeClr val="accent1"/>
              </a:lnRef>
              <a:fillRef idx="0">
                <a:schemeClr val="accent1"/>
              </a:fillRef>
              <a:effectRef idx="1">
                <a:schemeClr val="accent1"/>
              </a:effectRef>
              <a:fontRef idx="minor">
                <a:schemeClr val="tx1"/>
              </a:fontRef>
            </p:style>
          </p:cxnSp>
        </p:grpSp>
      </p:grpSp>
      <p:grpSp>
        <p:nvGrpSpPr>
          <p:cNvPr id="215" name="Group 214"/>
          <p:cNvGrpSpPr/>
          <p:nvPr/>
        </p:nvGrpSpPr>
        <p:grpSpPr>
          <a:xfrm>
            <a:off x="5535893" y="3461669"/>
            <a:ext cx="385607" cy="1509754"/>
            <a:chOff x="2887475" y="2177269"/>
            <a:chExt cx="858969" cy="3403933"/>
          </a:xfrm>
        </p:grpSpPr>
        <p:grpSp>
          <p:nvGrpSpPr>
            <p:cNvPr id="216" name="Group 215"/>
            <p:cNvGrpSpPr/>
            <p:nvPr/>
          </p:nvGrpSpPr>
          <p:grpSpPr>
            <a:xfrm flipH="1">
              <a:off x="3294468" y="2177269"/>
              <a:ext cx="451976" cy="3403931"/>
              <a:chOff x="815901" y="2253992"/>
              <a:chExt cx="446593" cy="3403931"/>
            </a:xfrm>
          </p:grpSpPr>
          <p:sp>
            <p:nvSpPr>
              <p:cNvPr id="222" name="Oval 221"/>
              <p:cNvSpPr/>
              <p:nvPr/>
            </p:nvSpPr>
            <p:spPr>
              <a:xfrm rot="21062031">
                <a:off x="1020854" y="3438304"/>
                <a:ext cx="241640" cy="2219619"/>
              </a:xfrm>
              <a:prstGeom prst="ellipse">
                <a:avLst/>
              </a:prstGeom>
              <a:solidFill>
                <a:schemeClr val="bg1">
                  <a:lumMod val="65000"/>
                  <a:alpha val="98824"/>
                </a:schemeClr>
              </a:solidFill>
              <a:ln>
                <a:noFill/>
              </a:ln>
              <a:effectLst/>
              <a:scene3d>
                <a:camera prst="orthographicFront">
                  <a:rot lat="0" lon="0" rev="0"/>
                </a:camera>
                <a:lightRig rig="contrasting" dir="t">
                  <a:rot lat="0" lon="0" rev="7800000"/>
                </a:lightRig>
              </a:scene3d>
              <a:sp3d>
                <a:bevelT w="139700" h="139700"/>
              </a:sp3d>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sp>
            <p:nvSpPr>
              <p:cNvPr id="223" name="Oval 222"/>
              <p:cNvSpPr/>
              <p:nvPr/>
            </p:nvSpPr>
            <p:spPr>
              <a:xfrm rot="352232">
                <a:off x="998163" y="2825051"/>
                <a:ext cx="234881" cy="2219620"/>
              </a:xfrm>
              <a:prstGeom prst="ellipse">
                <a:avLst/>
              </a:prstGeom>
              <a:solidFill>
                <a:schemeClr val="bg1">
                  <a:lumMod val="50000"/>
                  <a:alpha val="98824"/>
                </a:schemeClr>
              </a:solidFill>
              <a:ln>
                <a:noFill/>
              </a:ln>
              <a:effectLst/>
              <a:scene3d>
                <a:camera prst="orthographicFront">
                  <a:rot lat="0" lon="0" rev="0"/>
                </a:camera>
                <a:lightRig rig="contrasting" dir="t">
                  <a:rot lat="0" lon="0" rev="7800000"/>
                </a:lightRig>
              </a:scene3d>
              <a:sp3d>
                <a:bevelT w="139700" h="139700"/>
              </a:sp3d>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sp>
            <p:nvSpPr>
              <p:cNvPr id="224" name="Oval 223"/>
              <p:cNvSpPr/>
              <p:nvPr/>
            </p:nvSpPr>
            <p:spPr>
              <a:xfrm rot="8773843">
                <a:off x="815901" y="2253992"/>
                <a:ext cx="255850" cy="2219620"/>
              </a:xfrm>
              <a:prstGeom prst="ellipse">
                <a:avLst/>
              </a:prstGeom>
              <a:solidFill>
                <a:srgbClr val="FF0000">
                  <a:alpha val="98824"/>
                </a:srgbClr>
              </a:solidFill>
              <a:ln>
                <a:noFill/>
              </a:ln>
              <a:effectLst/>
              <a:scene3d>
                <a:camera prst="orthographicFront">
                  <a:rot lat="0" lon="0" rev="0"/>
                </a:camera>
                <a:lightRig rig="contrasting" dir="t">
                  <a:rot lat="0" lon="0" rev="7800000"/>
                </a:lightRig>
              </a:scene3d>
              <a:sp3d>
                <a:bevelT w="139700" h="139700"/>
              </a:sp3d>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cxnSp>
            <p:nvCxnSpPr>
              <p:cNvPr id="225" name="Straight Connector 224"/>
              <p:cNvCxnSpPr>
                <a:stCxn id="224" idx="0"/>
                <a:endCxn id="223" idx="0"/>
              </p:cNvCxnSpPr>
              <p:nvPr/>
            </p:nvCxnSpPr>
            <p:spPr>
              <a:xfrm>
                <a:off x="1069844" y="3554531"/>
                <a:ext cx="74955" cy="92983"/>
              </a:xfrm>
              <a:prstGeom prst="line">
                <a:avLst/>
              </a:prstGeom>
              <a:ln w="19050">
                <a:solidFill>
                  <a:schemeClr val="tx1">
                    <a:lumMod val="65000"/>
                    <a:lumOff val="35000"/>
                  </a:schemeClr>
                </a:solidFill>
              </a:ln>
            </p:spPr>
            <p:style>
              <a:lnRef idx="2">
                <a:schemeClr val="accent1"/>
              </a:lnRef>
              <a:fillRef idx="0">
                <a:schemeClr val="accent1"/>
              </a:fillRef>
              <a:effectRef idx="1">
                <a:schemeClr val="accent1"/>
              </a:effectRef>
              <a:fontRef idx="minor">
                <a:schemeClr val="tx1"/>
              </a:fontRef>
            </p:style>
          </p:cxnSp>
        </p:grpSp>
        <p:grpSp>
          <p:nvGrpSpPr>
            <p:cNvPr id="217" name="Group 216"/>
            <p:cNvGrpSpPr/>
            <p:nvPr/>
          </p:nvGrpSpPr>
          <p:grpSpPr>
            <a:xfrm>
              <a:off x="2887475" y="2177270"/>
              <a:ext cx="480345" cy="3403932"/>
              <a:chOff x="815904" y="2253993"/>
              <a:chExt cx="446592" cy="3403932"/>
            </a:xfrm>
          </p:grpSpPr>
          <p:sp>
            <p:nvSpPr>
              <p:cNvPr id="218" name="Oval 217"/>
              <p:cNvSpPr/>
              <p:nvPr/>
            </p:nvSpPr>
            <p:spPr>
              <a:xfrm rot="21062031">
                <a:off x="1020855" y="3438304"/>
                <a:ext cx="241641" cy="2219621"/>
              </a:xfrm>
              <a:prstGeom prst="ellipse">
                <a:avLst/>
              </a:prstGeom>
              <a:solidFill>
                <a:schemeClr val="bg1">
                  <a:lumMod val="65000"/>
                  <a:alpha val="98824"/>
                </a:schemeClr>
              </a:solidFill>
              <a:ln>
                <a:noFill/>
              </a:ln>
              <a:effectLst/>
              <a:scene3d>
                <a:camera prst="orthographicFront">
                  <a:rot lat="0" lon="0" rev="0"/>
                </a:camera>
                <a:lightRig rig="contrasting" dir="t">
                  <a:rot lat="0" lon="0" rev="7800000"/>
                </a:lightRig>
              </a:scene3d>
              <a:sp3d>
                <a:bevelT w="139700" h="139700"/>
              </a:sp3d>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sp>
            <p:nvSpPr>
              <p:cNvPr id="219" name="Oval 218"/>
              <p:cNvSpPr/>
              <p:nvPr/>
            </p:nvSpPr>
            <p:spPr>
              <a:xfrm rot="352232">
                <a:off x="998164" y="2825051"/>
                <a:ext cx="234879" cy="2219620"/>
              </a:xfrm>
              <a:prstGeom prst="ellipse">
                <a:avLst/>
              </a:prstGeom>
              <a:solidFill>
                <a:schemeClr val="bg1">
                  <a:lumMod val="50000"/>
                  <a:alpha val="98824"/>
                </a:schemeClr>
              </a:solidFill>
              <a:ln>
                <a:noFill/>
              </a:ln>
              <a:effectLst/>
              <a:scene3d>
                <a:camera prst="orthographicFront">
                  <a:rot lat="0" lon="0" rev="0"/>
                </a:camera>
                <a:lightRig rig="contrasting" dir="t">
                  <a:rot lat="0" lon="0" rev="7800000"/>
                </a:lightRig>
              </a:scene3d>
              <a:sp3d>
                <a:bevelT w="139700" h="139700"/>
              </a:sp3d>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sp>
            <p:nvSpPr>
              <p:cNvPr id="220" name="Oval 219"/>
              <p:cNvSpPr/>
              <p:nvPr/>
            </p:nvSpPr>
            <p:spPr>
              <a:xfrm rot="8773843">
                <a:off x="815904" y="2253993"/>
                <a:ext cx="255849" cy="2219620"/>
              </a:xfrm>
              <a:prstGeom prst="ellipse">
                <a:avLst/>
              </a:prstGeom>
              <a:solidFill>
                <a:srgbClr val="FF0000">
                  <a:alpha val="98824"/>
                </a:srgbClr>
              </a:solidFill>
              <a:ln>
                <a:noFill/>
              </a:ln>
              <a:effectLst/>
              <a:scene3d>
                <a:camera prst="orthographicFront">
                  <a:rot lat="0" lon="0" rev="0"/>
                </a:camera>
                <a:lightRig rig="contrasting" dir="t">
                  <a:rot lat="0" lon="0" rev="7800000"/>
                </a:lightRig>
              </a:scene3d>
              <a:sp3d>
                <a:bevelT w="139700" h="139700"/>
              </a:sp3d>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cxnSp>
            <p:nvCxnSpPr>
              <p:cNvPr id="221" name="Straight Connector 220"/>
              <p:cNvCxnSpPr>
                <a:stCxn id="220" idx="0"/>
                <a:endCxn id="219" idx="0"/>
              </p:cNvCxnSpPr>
              <p:nvPr/>
            </p:nvCxnSpPr>
            <p:spPr>
              <a:xfrm>
                <a:off x="1069844" y="3554531"/>
                <a:ext cx="74955" cy="92983"/>
              </a:xfrm>
              <a:prstGeom prst="line">
                <a:avLst/>
              </a:prstGeom>
              <a:ln w="19050">
                <a:solidFill>
                  <a:schemeClr val="tx1">
                    <a:lumMod val="65000"/>
                    <a:lumOff val="35000"/>
                  </a:schemeClr>
                </a:solidFill>
              </a:ln>
            </p:spPr>
            <p:style>
              <a:lnRef idx="2">
                <a:schemeClr val="accent1"/>
              </a:lnRef>
              <a:fillRef idx="0">
                <a:schemeClr val="accent1"/>
              </a:fillRef>
              <a:effectRef idx="1">
                <a:schemeClr val="accent1"/>
              </a:effectRef>
              <a:fontRef idx="minor">
                <a:schemeClr val="tx1"/>
              </a:fontRef>
            </p:style>
          </p:cxnSp>
        </p:grpSp>
      </p:grpSp>
      <p:grpSp>
        <p:nvGrpSpPr>
          <p:cNvPr id="226" name="Group 225"/>
          <p:cNvGrpSpPr/>
          <p:nvPr/>
        </p:nvGrpSpPr>
        <p:grpSpPr>
          <a:xfrm>
            <a:off x="7101113" y="3059127"/>
            <a:ext cx="241971" cy="1314090"/>
            <a:chOff x="2887475" y="1518476"/>
            <a:chExt cx="858969" cy="4721525"/>
          </a:xfrm>
        </p:grpSpPr>
        <p:grpSp>
          <p:nvGrpSpPr>
            <p:cNvPr id="227" name="Group 226"/>
            <p:cNvGrpSpPr/>
            <p:nvPr/>
          </p:nvGrpSpPr>
          <p:grpSpPr>
            <a:xfrm flipH="1">
              <a:off x="3294468" y="1518476"/>
              <a:ext cx="451976" cy="4721525"/>
              <a:chOff x="815901" y="1595199"/>
              <a:chExt cx="446593" cy="4721525"/>
            </a:xfrm>
          </p:grpSpPr>
          <p:sp>
            <p:nvSpPr>
              <p:cNvPr id="233" name="Oval 232"/>
              <p:cNvSpPr/>
              <p:nvPr/>
            </p:nvSpPr>
            <p:spPr>
              <a:xfrm rot="352232">
                <a:off x="998164" y="2166252"/>
                <a:ext cx="234880" cy="3537211"/>
              </a:xfrm>
              <a:prstGeom prst="ellipse">
                <a:avLst/>
              </a:prstGeom>
              <a:solidFill>
                <a:schemeClr val="bg1">
                  <a:lumMod val="50000"/>
                  <a:alpha val="98824"/>
                </a:schemeClr>
              </a:solidFill>
              <a:ln>
                <a:noFill/>
              </a:ln>
              <a:effectLst/>
              <a:scene3d>
                <a:camera prst="orthographicFront">
                  <a:rot lat="0" lon="0" rev="0"/>
                </a:camera>
                <a:lightRig rig="contrasting" dir="t">
                  <a:rot lat="0" lon="0" rev="7800000"/>
                </a:lightRig>
              </a:scene3d>
              <a:sp3d>
                <a:bevelT w="139700" h="139700"/>
              </a:sp3d>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sp>
            <p:nvSpPr>
              <p:cNvPr id="234" name="Oval 233"/>
              <p:cNvSpPr/>
              <p:nvPr/>
            </p:nvSpPr>
            <p:spPr>
              <a:xfrm rot="8773843">
                <a:off x="815901" y="1595199"/>
                <a:ext cx="255849" cy="3537211"/>
              </a:xfrm>
              <a:prstGeom prst="ellipse">
                <a:avLst/>
              </a:prstGeom>
              <a:solidFill>
                <a:srgbClr val="FF0000">
                  <a:alpha val="98824"/>
                </a:srgbClr>
              </a:solidFill>
              <a:ln>
                <a:noFill/>
              </a:ln>
              <a:effectLst/>
              <a:scene3d>
                <a:camera prst="orthographicFront">
                  <a:rot lat="0" lon="0" rev="0"/>
                </a:camera>
                <a:lightRig rig="contrasting" dir="t">
                  <a:rot lat="0" lon="0" rev="7800000"/>
                </a:lightRig>
              </a:scene3d>
              <a:sp3d>
                <a:bevelT w="139700" h="139700"/>
              </a:sp3d>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cxnSp>
            <p:nvCxnSpPr>
              <p:cNvPr id="235" name="Straight Connector 234"/>
              <p:cNvCxnSpPr>
                <a:stCxn id="234" idx="0"/>
                <a:endCxn id="233" idx="0"/>
              </p:cNvCxnSpPr>
              <p:nvPr/>
            </p:nvCxnSpPr>
            <p:spPr>
              <a:xfrm>
                <a:off x="1069844" y="3554531"/>
                <a:ext cx="74955" cy="92983"/>
              </a:xfrm>
              <a:prstGeom prst="line">
                <a:avLst/>
              </a:prstGeom>
              <a:ln w="19050">
                <a:solidFill>
                  <a:schemeClr val="tx1">
                    <a:lumMod val="65000"/>
                    <a:lumOff val="35000"/>
                  </a:schemeClr>
                </a:solidFill>
              </a:ln>
            </p:spPr>
            <p:style>
              <a:lnRef idx="2">
                <a:schemeClr val="accent1"/>
              </a:lnRef>
              <a:fillRef idx="0">
                <a:schemeClr val="accent1"/>
              </a:fillRef>
              <a:effectRef idx="1">
                <a:schemeClr val="accent1"/>
              </a:effectRef>
              <a:fontRef idx="minor">
                <a:schemeClr val="tx1"/>
              </a:fontRef>
            </p:style>
          </p:cxnSp>
          <p:sp>
            <p:nvSpPr>
              <p:cNvPr id="236" name="Oval 235"/>
              <p:cNvSpPr/>
              <p:nvPr/>
            </p:nvSpPr>
            <p:spPr>
              <a:xfrm rot="21062031">
                <a:off x="1020854" y="2779513"/>
                <a:ext cx="241640" cy="3537211"/>
              </a:xfrm>
              <a:prstGeom prst="ellipse">
                <a:avLst/>
              </a:prstGeom>
              <a:solidFill>
                <a:schemeClr val="bg1">
                  <a:lumMod val="65000"/>
                  <a:alpha val="98824"/>
                </a:schemeClr>
              </a:solidFill>
              <a:ln>
                <a:noFill/>
              </a:ln>
              <a:effectLst/>
              <a:scene3d>
                <a:camera prst="orthographicFront">
                  <a:rot lat="0" lon="0" rev="0"/>
                </a:camera>
                <a:lightRig rig="contrasting" dir="t">
                  <a:rot lat="0" lon="0" rev="7800000"/>
                </a:lightRig>
              </a:scene3d>
              <a:sp3d>
                <a:bevelT w="139700" h="139700"/>
              </a:sp3d>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grpSp>
        <p:grpSp>
          <p:nvGrpSpPr>
            <p:cNvPr id="228" name="Group 227"/>
            <p:cNvGrpSpPr/>
            <p:nvPr/>
          </p:nvGrpSpPr>
          <p:grpSpPr>
            <a:xfrm>
              <a:off x="2887475" y="1518476"/>
              <a:ext cx="480345" cy="4721520"/>
              <a:chOff x="815904" y="1595199"/>
              <a:chExt cx="446592" cy="4721520"/>
            </a:xfrm>
          </p:grpSpPr>
          <p:sp>
            <p:nvSpPr>
              <p:cNvPr id="229" name="Oval 228"/>
              <p:cNvSpPr/>
              <p:nvPr/>
            </p:nvSpPr>
            <p:spPr>
              <a:xfrm rot="21062031">
                <a:off x="1020858" y="2779509"/>
                <a:ext cx="241638" cy="3537210"/>
              </a:xfrm>
              <a:prstGeom prst="ellipse">
                <a:avLst/>
              </a:prstGeom>
              <a:solidFill>
                <a:schemeClr val="bg1">
                  <a:lumMod val="65000"/>
                  <a:alpha val="98824"/>
                </a:schemeClr>
              </a:solidFill>
              <a:ln>
                <a:noFill/>
              </a:ln>
              <a:effectLst/>
              <a:scene3d>
                <a:camera prst="orthographicFront">
                  <a:rot lat="0" lon="0" rev="0"/>
                </a:camera>
                <a:lightRig rig="contrasting" dir="t">
                  <a:rot lat="0" lon="0" rev="7800000"/>
                </a:lightRig>
              </a:scene3d>
              <a:sp3d>
                <a:bevelT w="139700" h="139700"/>
              </a:sp3d>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sp>
            <p:nvSpPr>
              <p:cNvPr id="230" name="Oval 229"/>
              <p:cNvSpPr/>
              <p:nvPr/>
            </p:nvSpPr>
            <p:spPr>
              <a:xfrm rot="352232">
                <a:off x="998164" y="2166256"/>
                <a:ext cx="234882" cy="3537210"/>
              </a:xfrm>
              <a:prstGeom prst="ellipse">
                <a:avLst/>
              </a:prstGeom>
              <a:solidFill>
                <a:schemeClr val="bg1">
                  <a:lumMod val="50000"/>
                  <a:alpha val="98824"/>
                </a:schemeClr>
              </a:solidFill>
              <a:ln>
                <a:noFill/>
              </a:ln>
              <a:effectLst/>
              <a:scene3d>
                <a:camera prst="orthographicFront">
                  <a:rot lat="0" lon="0" rev="0"/>
                </a:camera>
                <a:lightRig rig="contrasting" dir="t">
                  <a:rot lat="0" lon="0" rev="7800000"/>
                </a:lightRig>
              </a:scene3d>
              <a:sp3d>
                <a:bevelT w="139700" h="139700"/>
              </a:sp3d>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sp>
            <p:nvSpPr>
              <p:cNvPr id="231" name="Oval 230"/>
              <p:cNvSpPr/>
              <p:nvPr/>
            </p:nvSpPr>
            <p:spPr>
              <a:xfrm rot="8773843">
                <a:off x="815904" y="1595199"/>
                <a:ext cx="255850" cy="3537210"/>
              </a:xfrm>
              <a:prstGeom prst="ellipse">
                <a:avLst/>
              </a:prstGeom>
              <a:solidFill>
                <a:srgbClr val="FF0000">
                  <a:alpha val="98824"/>
                </a:srgbClr>
              </a:solidFill>
              <a:ln>
                <a:noFill/>
              </a:ln>
              <a:effectLst/>
              <a:scene3d>
                <a:camera prst="orthographicFront">
                  <a:rot lat="0" lon="0" rev="0"/>
                </a:camera>
                <a:lightRig rig="contrasting" dir="t">
                  <a:rot lat="0" lon="0" rev="7800000"/>
                </a:lightRig>
              </a:scene3d>
              <a:sp3d>
                <a:bevelT w="139700" h="139700"/>
              </a:sp3d>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cxnSp>
            <p:nvCxnSpPr>
              <p:cNvPr id="232" name="Straight Connector 231"/>
              <p:cNvCxnSpPr>
                <a:stCxn id="231" idx="0"/>
                <a:endCxn id="230" idx="0"/>
              </p:cNvCxnSpPr>
              <p:nvPr/>
            </p:nvCxnSpPr>
            <p:spPr>
              <a:xfrm>
                <a:off x="1069844" y="3554531"/>
                <a:ext cx="74955" cy="92983"/>
              </a:xfrm>
              <a:prstGeom prst="line">
                <a:avLst/>
              </a:prstGeom>
              <a:ln w="19050">
                <a:solidFill>
                  <a:schemeClr val="tx1">
                    <a:lumMod val="65000"/>
                    <a:lumOff val="35000"/>
                  </a:schemeClr>
                </a:solidFill>
              </a:ln>
            </p:spPr>
            <p:style>
              <a:lnRef idx="2">
                <a:schemeClr val="accent1"/>
              </a:lnRef>
              <a:fillRef idx="0">
                <a:schemeClr val="accent1"/>
              </a:fillRef>
              <a:effectRef idx="1">
                <a:schemeClr val="accent1"/>
              </a:effectRef>
              <a:fontRef idx="minor">
                <a:schemeClr val="tx1"/>
              </a:fontRef>
            </p:style>
          </p:cxnSp>
        </p:grpSp>
      </p:grpSp>
      <p:cxnSp>
        <p:nvCxnSpPr>
          <p:cNvPr id="237" name="Straight Arrow Connector 236">
            <a:extLst>
              <a:ext uri="{FF2B5EF4-FFF2-40B4-BE49-F238E27FC236}">
                <a16:creationId xmlns:a16="http://schemas.microsoft.com/office/drawing/2014/main" id="{9AD5C2B9-C7AA-4915-9734-9E7689D96450}"/>
              </a:ext>
            </a:extLst>
          </p:cNvPr>
          <p:cNvCxnSpPr/>
          <p:nvPr/>
        </p:nvCxnSpPr>
        <p:spPr bwMode="auto">
          <a:xfrm>
            <a:off x="6803382" y="3274907"/>
            <a:ext cx="2955498" cy="2540"/>
          </a:xfrm>
          <a:prstGeom prst="straightConnector1">
            <a:avLst/>
          </a:prstGeom>
          <a:ln>
            <a:headEnd type="none" w="med" len="med"/>
            <a:tailEnd type="triangle"/>
          </a:ln>
        </p:spPr>
        <p:style>
          <a:lnRef idx="1">
            <a:schemeClr val="accent1"/>
          </a:lnRef>
          <a:fillRef idx="0">
            <a:schemeClr val="accent1"/>
          </a:fillRef>
          <a:effectRef idx="0">
            <a:schemeClr val="accent1"/>
          </a:effectRef>
          <a:fontRef idx="minor">
            <a:schemeClr val="tx1"/>
          </a:fontRef>
        </p:style>
      </p:cxnSp>
      <p:grpSp>
        <p:nvGrpSpPr>
          <p:cNvPr id="238" name="Group 237"/>
          <p:cNvGrpSpPr/>
          <p:nvPr/>
        </p:nvGrpSpPr>
        <p:grpSpPr>
          <a:xfrm>
            <a:off x="7807635" y="4149569"/>
            <a:ext cx="3008515" cy="2077771"/>
            <a:chOff x="7023246" y="5090184"/>
            <a:chExt cx="3713935" cy="2470882"/>
          </a:xfrm>
        </p:grpSpPr>
        <p:pic>
          <p:nvPicPr>
            <p:cNvPr id="239" name="Picture 3">
              <a:extLst>
                <a:ext uri="{FF2B5EF4-FFF2-40B4-BE49-F238E27FC236}">
                  <a16:creationId xmlns:a16="http://schemas.microsoft.com/office/drawing/2014/main" id="{47D79239-9A0A-4E40-BA7C-CA010E12F8E6}"/>
                </a:ext>
              </a:extLst>
            </p:cNvPr>
            <p:cNvPicPr>
              <a:picLocks noChangeAspect="1" noChangeArrowheads="1"/>
            </p:cNvPicPr>
            <p:nvPr/>
          </p:nvPicPr>
          <p:blipFill rotWithShape="1">
            <a:blip r:embed="rId13">
              <a:extLst>
                <a:ext uri="{28A0092B-C50C-407E-A947-70E740481C1C}">
                  <a14:useLocalDpi xmlns:a14="http://schemas.microsoft.com/office/drawing/2010/main" val="0"/>
                </a:ext>
              </a:extLst>
            </a:blip>
            <a:srcRect l="10305" t="53921" r="6620" b="4457"/>
            <a:stretch/>
          </p:blipFill>
          <p:spPr bwMode="auto">
            <a:xfrm>
              <a:off x="7023246" y="5090184"/>
              <a:ext cx="3713935" cy="24708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0" name="Picture 3">
              <a:extLst>
                <a:ext uri="{FF2B5EF4-FFF2-40B4-BE49-F238E27FC236}">
                  <a16:creationId xmlns:a16="http://schemas.microsoft.com/office/drawing/2014/main" id="{FE01AFC4-D06C-4900-A050-FDC428591D1E}"/>
                </a:ext>
              </a:extLst>
            </p:cNvPr>
            <p:cNvPicPr>
              <a:picLocks noChangeAspect="1" noChangeArrowheads="1"/>
            </p:cNvPicPr>
            <p:nvPr/>
          </p:nvPicPr>
          <p:blipFill rotWithShape="1">
            <a:blip r:embed="rId13">
              <a:extLst>
                <a:ext uri="{28A0092B-C50C-407E-A947-70E740481C1C}">
                  <a14:useLocalDpi xmlns:a14="http://schemas.microsoft.com/office/drawing/2010/main" val="0"/>
                </a:ext>
              </a:extLst>
            </a:blip>
            <a:srcRect l="50957" b="82795"/>
            <a:stretch/>
          </p:blipFill>
          <p:spPr bwMode="auto">
            <a:xfrm>
              <a:off x="7957482" y="5953561"/>
              <a:ext cx="1598193" cy="7654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241" name="Picture 240">
            <a:extLst>
              <a:ext uri="{FF2B5EF4-FFF2-40B4-BE49-F238E27FC236}">
                <a16:creationId xmlns:a16="http://schemas.microsoft.com/office/drawing/2014/main" id="{874C18B5-428D-4118-B822-D7D450ED2FFC}"/>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l="40550" t="28892" r="48425" b="62548"/>
          <a:stretch/>
        </p:blipFill>
        <p:spPr>
          <a:xfrm>
            <a:off x="9964143" y="4029051"/>
            <a:ext cx="617765" cy="248473"/>
          </a:xfrm>
          <a:prstGeom prst="rect">
            <a:avLst/>
          </a:prstGeom>
        </p:spPr>
      </p:pic>
      <p:pic>
        <p:nvPicPr>
          <p:cNvPr id="242" name="Picture 241">
            <a:extLst>
              <a:ext uri="{FF2B5EF4-FFF2-40B4-BE49-F238E27FC236}">
                <a16:creationId xmlns:a16="http://schemas.microsoft.com/office/drawing/2014/main" id="{874C18B5-428D-4118-B822-D7D450ED2FFC}"/>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l="40550" t="28892" r="48425" b="62548"/>
          <a:stretch/>
        </p:blipFill>
        <p:spPr>
          <a:xfrm rot="10800000">
            <a:off x="10095035" y="5362516"/>
            <a:ext cx="721115" cy="290042"/>
          </a:xfrm>
          <a:prstGeom prst="rect">
            <a:avLst/>
          </a:prstGeom>
        </p:spPr>
      </p:pic>
      <p:sp>
        <p:nvSpPr>
          <p:cNvPr id="243" name="Right Bracket 242"/>
          <p:cNvSpPr/>
          <p:nvPr/>
        </p:nvSpPr>
        <p:spPr>
          <a:xfrm>
            <a:off x="2220570" y="5088928"/>
            <a:ext cx="199805" cy="670432"/>
          </a:xfrm>
          <a:prstGeom prst="rightBracket">
            <a:avLst/>
          </a:prstGeom>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1814" b="0" i="0" u="none" strike="noStrike" kern="1200" cap="none" spc="0" normalizeH="0" baseline="0" noProof="0">
              <a:ln>
                <a:noFill/>
              </a:ln>
              <a:solidFill>
                <a:prstClr val="black"/>
              </a:solidFill>
              <a:effectLst/>
              <a:uLnTx/>
              <a:uFillTx/>
              <a:latin typeface="Arial"/>
              <a:ea typeface="+mn-ea"/>
              <a:cs typeface="+mn-cs"/>
            </a:endParaRPr>
          </a:p>
        </p:txBody>
      </p:sp>
      <p:pic>
        <p:nvPicPr>
          <p:cNvPr id="244" name="Picture 2"/>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7293521" y="2680716"/>
            <a:ext cx="294875" cy="307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45" name="Straight Arrow Connector 244"/>
          <p:cNvCxnSpPr/>
          <p:nvPr/>
        </p:nvCxnSpPr>
        <p:spPr>
          <a:xfrm flipV="1">
            <a:off x="7235540" y="3268727"/>
            <a:ext cx="0" cy="20928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46" name="Straight Arrow Connector 245"/>
          <p:cNvCxnSpPr/>
          <p:nvPr/>
        </p:nvCxnSpPr>
        <p:spPr>
          <a:xfrm>
            <a:off x="7422510" y="3014620"/>
            <a:ext cx="0" cy="24598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47" name="TextBox 246"/>
          <p:cNvSpPr txBox="1"/>
          <p:nvPr/>
        </p:nvSpPr>
        <p:spPr>
          <a:xfrm>
            <a:off x="8388875" y="3502687"/>
            <a:ext cx="1760418" cy="315599"/>
          </a:xfrm>
          <a:prstGeom prst="rect">
            <a:avLst/>
          </a:prstGeom>
          <a:noFill/>
        </p:spPr>
        <p:txBody>
          <a:bodyPr wrap="none"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nl-NL" sz="1451" b="0" i="0" u="none" strike="noStrike" kern="1200" cap="none" spc="0" normalizeH="0" baseline="0" noProof="0" dirty="0">
                <a:ln>
                  <a:noFill/>
                </a:ln>
                <a:solidFill>
                  <a:prstClr val="black"/>
                </a:solidFill>
                <a:effectLst/>
                <a:uLnTx/>
                <a:uFillTx/>
                <a:latin typeface="Arial"/>
                <a:ea typeface="+mn-ea"/>
                <a:cs typeface="+mn-cs"/>
              </a:rPr>
              <a:t>Days post </a:t>
            </a:r>
            <a:r>
              <a:rPr kumimoji="0" lang="nl-NL" sz="1451" b="0" i="0" u="none" strike="noStrike" kern="1200" cap="none" spc="0" normalizeH="0" baseline="0" noProof="0" dirty="0" err="1">
                <a:ln>
                  <a:noFill/>
                </a:ln>
                <a:solidFill>
                  <a:prstClr val="black"/>
                </a:solidFill>
                <a:effectLst/>
                <a:uLnTx/>
                <a:uFillTx/>
                <a:latin typeface="Arial"/>
                <a:ea typeface="+mn-ea"/>
                <a:cs typeface="+mn-cs"/>
              </a:rPr>
              <a:t>infection</a:t>
            </a:r>
            <a:endParaRPr kumimoji="0" lang="en-US" sz="1451" b="0" i="0" u="none" strike="noStrike" kern="1200" cap="none" spc="0" normalizeH="0" baseline="0" noProof="0" dirty="0">
              <a:ln>
                <a:noFill/>
              </a:ln>
              <a:solidFill>
                <a:prstClr val="black"/>
              </a:solidFill>
              <a:effectLst/>
              <a:uLnTx/>
              <a:uFillTx/>
              <a:latin typeface="Arial"/>
              <a:ea typeface="+mn-ea"/>
              <a:cs typeface="+mn-cs"/>
            </a:endParaRPr>
          </a:p>
        </p:txBody>
      </p:sp>
      <p:grpSp>
        <p:nvGrpSpPr>
          <p:cNvPr id="248" name="Group 247"/>
          <p:cNvGrpSpPr/>
          <p:nvPr/>
        </p:nvGrpSpPr>
        <p:grpSpPr>
          <a:xfrm>
            <a:off x="10427616" y="3830272"/>
            <a:ext cx="233060" cy="1308029"/>
            <a:chOff x="2887475" y="1485350"/>
            <a:chExt cx="858969" cy="4787773"/>
          </a:xfrm>
        </p:grpSpPr>
        <p:grpSp>
          <p:nvGrpSpPr>
            <p:cNvPr id="249" name="Group 248"/>
            <p:cNvGrpSpPr/>
            <p:nvPr/>
          </p:nvGrpSpPr>
          <p:grpSpPr>
            <a:xfrm flipH="1">
              <a:off x="3294468" y="1485350"/>
              <a:ext cx="451976" cy="4787772"/>
              <a:chOff x="815901" y="1562073"/>
              <a:chExt cx="446593" cy="4787772"/>
            </a:xfrm>
          </p:grpSpPr>
          <p:sp>
            <p:nvSpPr>
              <p:cNvPr id="255" name="Oval 254"/>
              <p:cNvSpPr/>
              <p:nvPr/>
            </p:nvSpPr>
            <p:spPr>
              <a:xfrm rot="352232">
                <a:off x="998161" y="2133130"/>
                <a:ext cx="234883" cy="3603460"/>
              </a:xfrm>
              <a:prstGeom prst="ellipse">
                <a:avLst/>
              </a:prstGeom>
              <a:solidFill>
                <a:schemeClr val="bg1">
                  <a:lumMod val="50000"/>
                  <a:alpha val="98824"/>
                </a:schemeClr>
              </a:solidFill>
              <a:ln>
                <a:noFill/>
              </a:ln>
              <a:effectLst/>
              <a:scene3d>
                <a:camera prst="orthographicFront">
                  <a:rot lat="0" lon="0" rev="0"/>
                </a:camera>
                <a:lightRig rig="contrasting" dir="t">
                  <a:rot lat="0" lon="0" rev="7800000"/>
                </a:lightRig>
              </a:scene3d>
              <a:sp3d>
                <a:bevelT w="139700" h="139700"/>
              </a:sp3d>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sp>
            <p:nvSpPr>
              <p:cNvPr id="256" name="Oval 255"/>
              <p:cNvSpPr/>
              <p:nvPr/>
            </p:nvSpPr>
            <p:spPr>
              <a:xfrm rot="8773843">
                <a:off x="815901" y="1562073"/>
                <a:ext cx="255848" cy="3603460"/>
              </a:xfrm>
              <a:prstGeom prst="ellipse">
                <a:avLst/>
              </a:prstGeom>
              <a:solidFill>
                <a:srgbClr val="FF0000">
                  <a:alpha val="98824"/>
                </a:srgbClr>
              </a:solidFill>
              <a:ln>
                <a:noFill/>
              </a:ln>
              <a:effectLst/>
              <a:scene3d>
                <a:camera prst="orthographicFront">
                  <a:rot lat="0" lon="0" rev="0"/>
                </a:camera>
                <a:lightRig rig="contrasting" dir="t">
                  <a:rot lat="0" lon="0" rev="7800000"/>
                </a:lightRig>
              </a:scene3d>
              <a:sp3d>
                <a:bevelT w="139700" h="139700"/>
              </a:sp3d>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cxnSp>
            <p:nvCxnSpPr>
              <p:cNvPr id="257" name="Straight Connector 256"/>
              <p:cNvCxnSpPr>
                <a:stCxn id="256" idx="0"/>
                <a:endCxn id="255" idx="0"/>
              </p:cNvCxnSpPr>
              <p:nvPr/>
            </p:nvCxnSpPr>
            <p:spPr>
              <a:xfrm>
                <a:off x="1069844" y="3554531"/>
                <a:ext cx="74955" cy="92983"/>
              </a:xfrm>
              <a:prstGeom prst="line">
                <a:avLst/>
              </a:prstGeom>
              <a:ln w="19050">
                <a:solidFill>
                  <a:schemeClr val="tx1">
                    <a:lumMod val="65000"/>
                    <a:lumOff val="35000"/>
                  </a:schemeClr>
                </a:solidFill>
              </a:ln>
            </p:spPr>
            <p:style>
              <a:lnRef idx="2">
                <a:schemeClr val="accent1"/>
              </a:lnRef>
              <a:fillRef idx="0">
                <a:schemeClr val="accent1"/>
              </a:fillRef>
              <a:effectRef idx="1">
                <a:schemeClr val="accent1"/>
              </a:effectRef>
              <a:fontRef idx="minor">
                <a:schemeClr val="tx1"/>
              </a:fontRef>
            </p:style>
          </p:cxnSp>
          <p:sp>
            <p:nvSpPr>
              <p:cNvPr id="258" name="Oval 257"/>
              <p:cNvSpPr/>
              <p:nvPr/>
            </p:nvSpPr>
            <p:spPr>
              <a:xfrm rot="21062031">
                <a:off x="1020852" y="2746386"/>
                <a:ext cx="241642" cy="3603459"/>
              </a:xfrm>
              <a:prstGeom prst="ellipse">
                <a:avLst/>
              </a:prstGeom>
              <a:solidFill>
                <a:schemeClr val="bg1">
                  <a:lumMod val="65000"/>
                  <a:alpha val="98824"/>
                </a:schemeClr>
              </a:solidFill>
              <a:ln>
                <a:noFill/>
              </a:ln>
              <a:effectLst/>
              <a:scene3d>
                <a:camera prst="orthographicFront">
                  <a:rot lat="0" lon="0" rev="0"/>
                </a:camera>
                <a:lightRig rig="contrasting" dir="t">
                  <a:rot lat="0" lon="0" rev="7800000"/>
                </a:lightRig>
              </a:scene3d>
              <a:sp3d>
                <a:bevelT w="139700" h="139700"/>
              </a:sp3d>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grpSp>
        <p:grpSp>
          <p:nvGrpSpPr>
            <p:cNvPr id="250" name="Group 249"/>
            <p:cNvGrpSpPr/>
            <p:nvPr/>
          </p:nvGrpSpPr>
          <p:grpSpPr>
            <a:xfrm>
              <a:off x="2887475" y="1485350"/>
              <a:ext cx="480345" cy="4787773"/>
              <a:chOff x="815904" y="1562073"/>
              <a:chExt cx="446592" cy="4787773"/>
            </a:xfrm>
          </p:grpSpPr>
          <p:sp>
            <p:nvSpPr>
              <p:cNvPr id="251" name="Oval 250"/>
              <p:cNvSpPr/>
              <p:nvPr/>
            </p:nvSpPr>
            <p:spPr>
              <a:xfrm rot="21062031">
                <a:off x="1020857" y="2746386"/>
                <a:ext cx="241639" cy="3603460"/>
              </a:xfrm>
              <a:prstGeom prst="ellipse">
                <a:avLst/>
              </a:prstGeom>
              <a:solidFill>
                <a:schemeClr val="bg1">
                  <a:lumMod val="65000"/>
                  <a:alpha val="98824"/>
                </a:schemeClr>
              </a:solidFill>
              <a:ln>
                <a:noFill/>
              </a:ln>
              <a:effectLst/>
              <a:scene3d>
                <a:camera prst="orthographicFront">
                  <a:rot lat="0" lon="0" rev="0"/>
                </a:camera>
                <a:lightRig rig="contrasting" dir="t">
                  <a:rot lat="0" lon="0" rev="7800000"/>
                </a:lightRig>
              </a:scene3d>
              <a:sp3d>
                <a:bevelT w="139700" h="139700"/>
              </a:sp3d>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sp>
            <p:nvSpPr>
              <p:cNvPr id="252" name="Oval 251"/>
              <p:cNvSpPr/>
              <p:nvPr/>
            </p:nvSpPr>
            <p:spPr>
              <a:xfrm rot="352232">
                <a:off x="998163" y="2133130"/>
                <a:ext cx="234881" cy="3603463"/>
              </a:xfrm>
              <a:prstGeom prst="ellipse">
                <a:avLst/>
              </a:prstGeom>
              <a:solidFill>
                <a:schemeClr val="bg1">
                  <a:lumMod val="50000"/>
                  <a:alpha val="98824"/>
                </a:schemeClr>
              </a:solidFill>
              <a:ln>
                <a:noFill/>
              </a:ln>
              <a:effectLst/>
              <a:scene3d>
                <a:camera prst="orthographicFront">
                  <a:rot lat="0" lon="0" rev="0"/>
                </a:camera>
                <a:lightRig rig="contrasting" dir="t">
                  <a:rot lat="0" lon="0" rev="7800000"/>
                </a:lightRig>
              </a:scene3d>
              <a:sp3d>
                <a:bevelT w="139700" h="139700"/>
              </a:sp3d>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sp>
            <p:nvSpPr>
              <p:cNvPr id="253" name="Oval 252"/>
              <p:cNvSpPr/>
              <p:nvPr/>
            </p:nvSpPr>
            <p:spPr>
              <a:xfrm rot="8773843">
                <a:off x="815904" y="1562073"/>
                <a:ext cx="255849" cy="3603463"/>
              </a:xfrm>
              <a:prstGeom prst="ellipse">
                <a:avLst/>
              </a:prstGeom>
              <a:solidFill>
                <a:srgbClr val="FF0000">
                  <a:alpha val="98824"/>
                </a:srgbClr>
              </a:solidFill>
              <a:ln>
                <a:noFill/>
              </a:ln>
              <a:effectLst/>
              <a:scene3d>
                <a:camera prst="orthographicFront">
                  <a:rot lat="0" lon="0" rev="0"/>
                </a:camera>
                <a:lightRig rig="contrasting" dir="t">
                  <a:rot lat="0" lon="0" rev="7800000"/>
                </a:lightRig>
              </a:scene3d>
              <a:sp3d>
                <a:bevelT w="139700" h="139700"/>
              </a:sp3d>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GB" sz="3264" b="0" i="0" u="none" strike="noStrike" kern="1200" cap="none" spc="0" normalizeH="0" baseline="0" noProof="0">
                  <a:ln>
                    <a:noFill/>
                  </a:ln>
                  <a:solidFill>
                    <a:prstClr val="black"/>
                  </a:solidFill>
                  <a:effectLst/>
                  <a:uLnTx/>
                  <a:uFillTx/>
                  <a:latin typeface="Arial"/>
                  <a:ea typeface="+mn-ea"/>
                  <a:cs typeface="+mn-cs"/>
                </a:endParaRPr>
              </a:p>
            </p:txBody>
          </p:sp>
          <p:cxnSp>
            <p:nvCxnSpPr>
              <p:cNvPr id="254" name="Straight Connector 253"/>
              <p:cNvCxnSpPr>
                <a:stCxn id="253" idx="0"/>
                <a:endCxn id="252" idx="0"/>
              </p:cNvCxnSpPr>
              <p:nvPr/>
            </p:nvCxnSpPr>
            <p:spPr>
              <a:xfrm>
                <a:off x="1069844" y="3554531"/>
                <a:ext cx="74955" cy="92983"/>
              </a:xfrm>
              <a:prstGeom prst="line">
                <a:avLst/>
              </a:prstGeom>
              <a:ln w="19050">
                <a:solidFill>
                  <a:schemeClr val="tx1">
                    <a:lumMod val="65000"/>
                    <a:lumOff val="35000"/>
                  </a:schemeClr>
                </a:solidFill>
              </a:ln>
            </p:spPr>
            <p:style>
              <a:lnRef idx="2">
                <a:schemeClr val="accent1"/>
              </a:lnRef>
              <a:fillRef idx="0">
                <a:schemeClr val="accent1"/>
              </a:fillRef>
              <a:effectRef idx="1">
                <a:schemeClr val="accent1"/>
              </a:effectRef>
              <a:fontRef idx="minor">
                <a:schemeClr val="tx1"/>
              </a:fontRef>
            </p:style>
          </p:cxnSp>
        </p:grpSp>
      </p:grpSp>
      <p:sp>
        <p:nvSpPr>
          <p:cNvPr id="259" name="TextBox 258"/>
          <p:cNvSpPr txBox="1"/>
          <p:nvPr/>
        </p:nvSpPr>
        <p:spPr>
          <a:xfrm>
            <a:off x="9744463" y="3079192"/>
            <a:ext cx="1143262" cy="371512"/>
          </a:xfrm>
          <a:prstGeom prst="rect">
            <a:avLst/>
          </a:prstGeom>
          <a:noFill/>
        </p:spPr>
        <p:txBody>
          <a:bodyPr wrap="none"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nl-NL" sz="1814" b="0" i="0" u="none" strike="noStrike" kern="1200" cap="none" spc="0" normalizeH="0" baseline="0" noProof="0" dirty="0">
                <a:ln>
                  <a:noFill/>
                </a:ln>
                <a:solidFill>
                  <a:prstClr val="black"/>
                </a:solidFill>
                <a:effectLst/>
                <a:uLnTx/>
                <a:uFillTx/>
                <a:latin typeface="Arial"/>
                <a:ea typeface="+mn-ea"/>
                <a:cs typeface="+mn-cs"/>
              </a:rPr>
              <a:t>Survival?</a:t>
            </a:r>
            <a:endParaRPr kumimoji="0" lang="en-US" sz="1814" b="0" i="0" u="none" strike="noStrike" kern="1200" cap="none" spc="0" normalizeH="0" baseline="0" noProof="0" dirty="0">
              <a:ln>
                <a:noFill/>
              </a:ln>
              <a:solidFill>
                <a:prstClr val="black"/>
              </a:solidFill>
              <a:effectLst/>
              <a:uLnTx/>
              <a:uFillTx/>
              <a:latin typeface="Arial"/>
              <a:ea typeface="+mn-ea"/>
              <a:cs typeface="+mn-cs"/>
            </a:endParaRPr>
          </a:p>
        </p:txBody>
      </p:sp>
      <p:sp>
        <p:nvSpPr>
          <p:cNvPr id="260" name="TextBox 259"/>
          <p:cNvSpPr txBox="1"/>
          <p:nvPr/>
        </p:nvSpPr>
        <p:spPr>
          <a:xfrm>
            <a:off x="7593551" y="3234254"/>
            <a:ext cx="288862" cy="315599"/>
          </a:xfrm>
          <a:prstGeom prst="rect">
            <a:avLst/>
          </a:prstGeom>
          <a:noFill/>
        </p:spPr>
        <p:txBody>
          <a:bodyPr wrap="none"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nl-NL" sz="1451" b="0" i="0" u="none" strike="noStrike" kern="1200" cap="none" spc="0" normalizeH="0" baseline="0" noProof="0" dirty="0">
                <a:ln>
                  <a:noFill/>
                </a:ln>
                <a:solidFill>
                  <a:prstClr val="black"/>
                </a:solidFill>
                <a:effectLst/>
                <a:uLnTx/>
                <a:uFillTx/>
                <a:latin typeface="Arial"/>
                <a:ea typeface="+mn-ea"/>
                <a:cs typeface="+mn-cs"/>
              </a:rPr>
              <a:t>2</a:t>
            </a:r>
            <a:endParaRPr kumimoji="0" lang="en-US" sz="1451" b="0" i="0" u="none" strike="noStrike" kern="1200" cap="none" spc="0" normalizeH="0" baseline="0" noProof="0" dirty="0">
              <a:ln>
                <a:noFill/>
              </a:ln>
              <a:solidFill>
                <a:prstClr val="black"/>
              </a:solidFill>
              <a:effectLst/>
              <a:uLnTx/>
              <a:uFillTx/>
              <a:latin typeface="Arial"/>
              <a:ea typeface="+mn-ea"/>
              <a:cs typeface="+mn-cs"/>
            </a:endParaRPr>
          </a:p>
        </p:txBody>
      </p:sp>
      <p:sp>
        <p:nvSpPr>
          <p:cNvPr id="261" name="TextBox 260"/>
          <p:cNvSpPr txBox="1"/>
          <p:nvPr/>
        </p:nvSpPr>
        <p:spPr>
          <a:xfrm>
            <a:off x="8253545" y="3234254"/>
            <a:ext cx="288862" cy="315599"/>
          </a:xfrm>
          <a:prstGeom prst="rect">
            <a:avLst/>
          </a:prstGeom>
          <a:noFill/>
        </p:spPr>
        <p:txBody>
          <a:bodyPr wrap="none"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nl-NL" sz="1451" b="0" i="0" u="none" strike="noStrike" kern="1200" cap="none" spc="0" normalizeH="0" baseline="0" noProof="0" dirty="0">
                <a:ln>
                  <a:noFill/>
                </a:ln>
                <a:solidFill>
                  <a:prstClr val="black"/>
                </a:solidFill>
                <a:effectLst/>
                <a:uLnTx/>
                <a:uFillTx/>
                <a:latin typeface="Arial"/>
                <a:ea typeface="+mn-ea"/>
                <a:cs typeface="+mn-cs"/>
              </a:rPr>
              <a:t>4</a:t>
            </a:r>
            <a:endParaRPr kumimoji="0" lang="en-US" sz="1451" b="0" i="0" u="none" strike="noStrike" kern="1200" cap="none" spc="0" normalizeH="0" baseline="0" noProof="0" dirty="0">
              <a:ln>
                <a:noFill/>
              </a:ln>
              <a:solidFill>
                <a:prstClr val="black"/>
              </a:solidFill>
              <a:effectLst/>
              <a:uLnTx/>
              <a:uFillTx/>
              <a:latin typeface="Arial"/>
              <a:ea typeface="+mn-ea"/>
              <a:cs typeface="+mn-cs"/>
            </a:endParaRPr>
          </a:p>
        </p:txBody>
      </p:sp>
      <p:sp>
        <p:nvSpPr>
          <p:cNvPr id="262" name="TextBox 261"/>
          <p:cNvSpPr txBox="1"/>
          <p:nvPr/>
        </p:nvSpPr>
        <p:spPr>
          <a:xfrm>
            <a:off x="8913538" y="3234254"/>
            <a:ext cx="288862" cy="315599"/>
          </a:xfrm>
          <a:prstGeom prst="rect">
            <a:avLst/>
          </a:prstGeom>
          <a:noFill/>
        </p:spPr>
        <p:txBody>
          <a:bodyPr wrap="none"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nl-NL" sz="1451" b="0" i="0" u="none" strike="noStrike" kern="1200" cap="none" spc="0" normalizeH="0" baseline="0" noProof="0" dirty="0">
                <a:ln>
                  <a:noFill/>
                </a:ln>
                <a:solidFill>
                  <a:prstClr val="black"/>
                </a:solidFill>
                <a:effectLst/>
                <a:uLnTx/>
                <a:uFillTx/>
                <a:latin typeface="Arial"/>
                <a:ea typeface="+mn-ea"/>
                <a:cs typeface="+mn-cs"/>
              </a:rPr>
              <a:t>6</a:t>
            </a:r>
            <a:endParaRPr kumimoji="0" lang="en-US" sz="1451" b="0" i="0" u="none" strike="noStrike" kern="1200" cap="none" spc="0" normalizeH="0" baseline="0" noProof="0" dirty="0">
              <a:ln>
                <a:noFill/>
              </a:ln>
              <a:solidFill>
                <a:prstClr val="black"/>
              </a:solidFill>
              <a:effectLst/>
              <a:uLnTx/>
              <a:uFillTx/>
              <a:latin typeface="Arial"/>
              <a:ea typeface="+mn-ea"/>
              <a:cs typeface="+mn-cs"/>
            </a:endParaRPr>
          </a:p>
        </p:txBody>
      </p:sp>
      <p:sp>
        <p:nvSpPr>
          <p:cNvPr id="263" name="TextBox 262"/>
          <p:cNvSpPr txBox="1"/>
          <p:nvPr/>
        </p:nvSpPr>
        <p:spPr>
          <a:xfrm>
            <a:off x="9573530" y="3234254"/>
            <a:ext cx="288862" cy="315599"/>
          </a:xfrm>
          <a:prstGeom prst="rect">
            <a:avLst/>
          </a:prstGeom>
          <a:noFill/>
        </p:spPr>
        <p:txBody>
          <a:bodyPr wrap="none"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nl-NL" sz="1451" b="0" i="0" u="none" strike="noStrike" kern="1200" cap="none" spc="0" normalizeH="0" baseline="0" noProof="0" dirty="0">
                <a:ln>
                  <a:noFill/>
                </a:ln>
                <a:solidFill>
                  <a:prstClr val="black"/>
                </a:solidFill>
                <a:effectLst/>
                <a:uLnTx/>
                <a:uFillTx/>
                <a:latin typeface="Arial"/>
                <a:ea typeface="+mn-ea"/>
                <a:cs typeface="+mn-cs"/>
              </a:rPr>
              <a:t>8</a:t>
            </a:r>
            <a:endParaRPr kumimoji="0" lang="en-US" sz="1451" b="0" i="0" u="none" strike="noStrike" kern="1200" cap="none" spc="0" normalizeH="0" baseline="0" noProof="0" dirty="0">
              <a:ln>
                <a:noFill/>
              </a:ln>
              <a:solidFill>
                <a:prstClr val="black"/>
              </a:solidFill>
              <a:effectLst/>
              <a:uLnTx/>
              <a:uFillTx/>
              <a:latin typeface="Arial"/>
              <a:ea typeface="+mn-ea"/>
              <a:cs typeface="+mn-cs"/>
            </a:endParaRPr>
          </a:p>
        </p:txBody>
      </p:sp>
      <p:sp>
        <p:nvSpPr>
          <p:cNvPr id="264" name="TextBox 263"/>
          <p:cNvSpPr txBox="1"/>
          <p:nvPr/>
        </p:nvSpPr>
        <p:spPr>
          <a:xfrm>
            <a:off x="5222379" y="4725249"/>
            <a:ext cx="1263487" cy="594650"/>
          </a:xfrm>
          <a:prstGeom prst="rect">
            <a:avLst/>
          </a:prstGeom>
          <a:noFill/>
        </p:spPr>
        <p:txBody>
          <a:bodyPr wrap="none"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nl-NL" sz="1632" b="1" i="0" u="none" strike="noStrike" kern="1200" cap="none" spc="0" normalizeH="0" baseline="0" noProof="0" dirty="0">
                <a:ln>
                  <a:noFill/>
                </a:ln>
                <a:solidFill>
                  <a:srgbClr val="FF0000"/>
                </a:solidFill>
                <a:effectLst/>
                <a:uLnTx/>
                <a:uFillTx/>
                <a:latin typeface="Arial"/>
                <a:ea typeface="+mn-ea"/>
                <a:cs typeface="+mn-cs"/>
              </a:rPr>
              <a:t>HCAb-83</a:t>
            </a:r>
          </a:p>
          <a:p>
            <a:pPr marL="0" marR="0" lvl="0" indent="0" algn="l" defTabSz="451363" rtl="0" eaLnBrk="1" fontAlgn="auto" latinLnBrk="0" hangingPunct="1">
              <a:lnSpc>
                <a:spcPct val="100000"/>
              </a:lnSpc>
              <a:spcBef>
                <a:spcPts val="0"/>
              </a:spcBef>
              <a:spcAft>
                <a:spcPts val="0"/>
              </a:spcAft>
              <a:buClrTx/>
              <a:buSzTx/>
              <a:buFontTx/>
              <a:buNone/>
              <a:tabLst/>
              <a:defRPr/>
            </a:pPr>
            <a:r>
              <a:rPr kumimoji="0" lang="nl-NL" sz="1632" b="1" i="0" u="none" strike="noStrike" kern="1200" cap="none" spc="0" normalizeH="0" baseline="0" noProof="0" dirty="0">
                <a:ln>
                  <a:noFill/>
                </a:ln>
                <a:solidFill>
                  <a:srgbClr val="FF0000"/>
                </a:solidFill>
                <a:effectLst/>
                <a:uLnTx/>
                <a:uFillTx/>
                <a:latin typeface="Arial"/>
                <a:ea typeface="+mn-ea"/>
                <a:cs typeface="+mn-cs"/>
              </a:rPr>
              <a:t>IC</a:t>
            </a:r>
            <a:r>
              <a:rPr kumimoji="0" lang="nl-NL" sz="1632" b="1" i="0" u="none" strike="noStrike" kern="1200" cap="none" spc="0" normalizeH="0" baseline="-25000" noProof="0" dirty="0">
                <a:ln>
                  <a:noFill/>
                </a:ln>
                <a:solidFill>
                  <a:srgbClr val="FF0000"/>
                </a:solidFill>
                <a:effectLst/>
                <a:uLnTx/>
                <a:uFillTx/>
                <a:latin typeface="Arial"/>
                <a:ea typeface="+mn-ea"/>
                <a:cs typeface="+mn-cs"/>
              </a:rPr>
              <a:t>50</a:t>
            </a:r>
            <a:r>
              <a:rPr kumimoji="0" lang="nl-NL" sz="1632" b="1" i="0" u="none" strike="noStrike" kern="1200" cap="none" spc="0" normalizeH="0" baseline="0" noProof="0" dirty="0">
                <a:ln>
                  <a:noFill/>
                </a:ln>
                <a:solidFill>
                  <a:srgbClr val="FF0000"/>
                </a:solidFill>
                <a:effectLst/>
                <a:uLnTx/>
                <a:uFillTx/>
                <a:latin typeface="Arial"/>
                <a:ea typeface="+mn-ea"/>
                <a:cs typeface="+mn-cs"/>
              </a:rPr>
              <a:t>=30 </a:t>
            </a:r>
            <a:r>
              <a:rPr kumimoji="0" lang="nl-NL" sz="1632" b="1" i="0" u="none" strike="noStrike" kern="1200" cap="none" spc="0" normalizeH="0" baseline="0" noProof="0" dirty="0" err="1">
                <a:ln>
                  <a:noFill/>
                </a:ln>
                <a:solidFill>
                  <a:srgbClr val="FF0000"/>
                </a:solidFill>
                <a:effectLst/>
                <a:uLnTx/>
                <a:uFillTx/>
                <a:latin typeface="Arial"/>
                <a:ea typeface="+mn-ea"/>
                <a:cs typeface="+mn-cs"/>
              </a:rPr>
              <a:t>pM</a:t>
            </a:r>
            <a:endParaRPr kumimoji="0" lang="en-US" sz="1632" b="1" i="0" u="none" strike="noStrike" kern="1200" cap="none" spc="0" normalizeH="0" baseline="0" noProof="0" dirty="0">
              <a:ln>
                <a:noFill/>
              </a:ln>
              <a:solidFill>
                <a:srgbClr val="FF0000"/>
              </a:solidFill>
              <a:effectLst/>
              <a:uLnTx/>
              <a:uFillTx/>
              <a:latin typeface="Arial"/>
              <a:ea typeface="+mn-ea"/>
              <a:cs typeface="+mn-cs"/>
            </a:endParaRPr>
          </a:p>
        </p:txBody>
      </p:sp>
      <p:sp>
        <p:nvSpPr>
          <p:cNvPr id="265" name="TextBox 264"/>
          <p:cNvSpPr txBox="1"/>
          <p:nvPr/>
        </p:nvSpPr>
        <p:spPr>
          <a:xfrm>
            <a:off x="6465872" y="3395198"/>
            <a:ext cx="686406" cy="678647"/>
          </a:xfrm>
          <a:prstGeom prst="rect">
            <a:avLst/>
          </a:prstGeom>
          <a:noFill/>
        </p:spPr>
        <p:txBody>
          <a:bodyPr wrap="none"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nl-NL" sz="1270" b="0" i="0" u="none" strike="noStrike" kern="1200" cap="none" spc="0" normalizeH="0" baseline="0" noProof="0" dirty="0">
                <a:ln>
                  <a:noFill/>
                </a:ln>
                <a:solidFill>
                  <a:prstClr val="black"/>
                </a:solidFill>
                <a:effectLst/>
                <a:uLnTx/>
                <a:uFillTx/>
                <a:latin typeface="Arial"/>
                <a:ea typeface="+mn-ea"/>
                <a:cs typeface="+mn-cs"/>
              </a:rPr>
              <a:t>20 </a:t>
            </a:r>
            <a:r>
              <a:rPr kumimoji="0" lang="nl-NL" sz="1270" b="0" i="0" u="none" strike="noStrike" kern="1200" cap="none" spc="0" normalizeH="0" baseline="0" noProof="0" dirty="0" err="1">
                <a:ln>
                  <a:noFill/>
                </a:ln>
                <a:solidFill>
                  <a:prstClr val="black"/>
                </a:solidFill>
                <a:effectLst/>
                <a:uLnTx/>
                <a:uFillTx/>
                <a:latin typeface="Arial"/>
                <a:ea typeface="+mn-ea"/>
                <a:cs typeface="+mn-cs"/>
              </a:rPr>
              <a:t>ug</a:t>
            </a:r>
            <a:endParaRPr kumimoji="0" lang="nl-NL" sz="1270" b="0" i="0" u="none" strike="noStrike" kern="1200" cap="none" spc="0" normalizeH="0" baseline="0" noProof="0" dirty="0">
              <a:ln>
                <a:noFill/>
              </a:ln>
              <a:solidFill>
                <a:prstClr val="black"/>
              </a:solidFill>
              <a:effectLst/>
              <a:uLnTx/>
              <a:uFillTx/>
              <a:latin typeface="Arial"/>
              <a:ea typeface="+mn-ea"/>
              <a:cs typeface="+mn-cs"/>
            </a:endParaRPr>
          </a:p>
          <a:p>
            <a:pPr marL="0" marR="0" lvl="0" indent="0" algn="l" defTabSz="451363" rtl="0" eaLnBrk="1" fontAlgn="auto" latinLnBrk="0" hangingPunct="1">
              <a:lnSpc>
                <a:spcPct val="100000"/>
              </a:lnSpc>
              <a:spcBef>
                <a:spcPts val="0"/>
              </a:spcBef>
              <a:spcAft>
                <a:spcPts val="0"/>
              </a:spcAft>
              <a:buClrTx/>
              <a:buSzTx/>
              <a:buFontTx/>
              <a:buNone/>
              <a:tabLst/>
              <a:defRPr/>
            </a:pPr>
            <a:r>
              <a:rPr kumimoji="0" lang="nl-NL" sz="1270" b="0" i="0" u="none" strike="noStrike" kern="1200" cap="none" spc="0" normalizeH="0" baseline="0" noProof="0" dirty="0">
                <a:ln>
                  <a:noFill/>
                </a:ln>
                <a:solidFill>
                  <a:prstClr val="black"/>
                </a:solidFill>
                <a:effectLst/>
                <a:uLnTx/>
                <a:uFillTx/>
                <a:latin typeface="Arial"/>
                <a:ea typeface="+mn-ea"/>
                <a:cs typeface="+mn-cs"/>
              </a:rPr>
              <a:t>200 </a:t>
            </a:r>
            <a:r>
              <a:rPr kumimoji="0" lang="nl-NL" sz="1270" b="0" i="0" u="none" strike="noStrike" kern="1200" cap="none" spc="0" normalizeH="0" baseline="0" noProof="0" dirty="0" err="1">
                <a:ln>
                  <a:noFill/>
                </a:ln>
                <a:solidFill>
                  <a:prstClr val="black"/>
                </a:solidFill>
                <a:effectLst/>
                <a:uLnTx/>
                <a:uFillTx/>
                <a:latin typeface="Arial"/>
                <a:ea typeface="+mn-ea"/>
                <a:cs typeface="+mn-cs"/>
              </a:rPr>
              <a:t>ug</a:t>
            </a:r>
            <a:endParaRPr kumimoji="0" lang="nl-NL" sz="1270" b="0" i="0" u="none" strike="noStrike" kern="1200" cap="none" spc="0" normalizeH="0" baseline="0" noProof="0" dirty="0">
              <a:ln>
                <a:noFill/>
              </a:ln>
              <a:solidFill>
                <a:prstClr val="black"/>
              </a:solidFill>
              <a:effectLst/>
              <a:uLnTx/>
              <a:uFillTx/>
              <a:latin typeface="Arial"/>
              <a:ea typeface="+mn-ea"/>
              <a:cs typeface="+mn-cs"/>
            </a:endParaRPr>
          </a:p>
          <a:p>
            <a:pPr marL="0" marR="0" lvl="0" indent="0" algn="l" defTabSz="451363" rtl="0" eaLnBrk="1" fontAlgn="auto" latinLnBrk="0" hangingPunct="1">
              <a:lnSpc>
                <a:spcPct val="100000"/>
              </a:lnSpc>
              <a:spcBef>
                <a:spcPts val="0"/>
              </a:spcBef>
              <a:spcAft>
                <a:spcPts val="0"/>
              </a:spcAft>
              <a:buClrTx/>
              <a:buSzTx/>
              <a:buFontTx/>
              <a:buNone/>
              <a:tabLst/>
              <a:defRPr/>
            </a:pPr>
            <a:r>
              <a:rPr kumimoji="0" lang="nl-NL" sz="1270" b="0" i="0" u="none" strike="noStrike" kern="1200" cap="none" spc="0" normalizeH="0" baseline="0" noProof="0" dirty="0">
                <a:ln>
                  <a:noFill/>
                </a:ln>
                <a:solidFill>
                  <a:prstClr val="black"/>
                </a:solidFill>
                <a:effectLst/>
                <a:uLnTx/>
                <a:uFillTx/>
                <a:latin typeface="Arial"/>
                <a:ea typeface="+mn-ea"/>
                <a:cs typeface="+mn-cs"/>
              </a:rPr>
              <a:t>control</a:t>
            </a:r>
            <a:endParaRPr kumimoji="0" lang="en-US" sz="1270" b="0" i="0" u="none" strike="noStrike" kern="1200" cap="none" spc="0" normalizeH="0" baseline="0" noProof="0" dirty="0">
              <a:ln>
                <a:noFill/>
              </a:ln>
              <a:solidFill>
                <a:prstClr val="black"/>
              </a:solidFill>
              <a:effectLst/>
              <a:uLnTx/>
              <a:uFillTx/>
              <a:latin typeface="Arial"/>
              <a:ea typeface="+mn-ea"/>
              <a:cs typeface="+mn-cs"/>
            </a:endParaRPr>
          </a:p>
        </p:txBody>
      </p:sp>
      <p:sp>
        <p:nvSpPr>
          <p:cNvPr id="266" name="Rectangle 265"/>
          <p:cNvSpPr/>
          <p:nvPr/>
        </p:nvSpPr>
        <p:spPr>
          <a:xfrm>
            <a:off x="1255177" y="4321679"/>
            <a:ext cx="5125500" cy="700100"/>
          </a:xfrm>
          <a:prstGeom prst="rect">
            <a:avLst/>
          </a:prstGeom>
          <a:solidFill>
            <a:srgbClr val="FFFFFF">
              <a:alpha val="60000"/>
            </a:srgbClr>
          </a:solidFill>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US" sz="3264" b="0" i="0" u="none" strike="noStrike" kern="1200" cap="none" spc="0" normalizeH="0" baseline="0" noProof="0">
              <a:ln>
                <a:noFill/>
              </a:ln>
              <a:solidFill>
                <a:prstClr val="black"/>
              </a:solidFill>
              <a:effectLst/>
              <a:uLnTx/>
              <a:uFillTx/>
              <a:latin typeface="Arial"/>
              <a:ea typeface="+mn-ea"/>
              <a:cs typeface="+mn-cs"/>
            </a:endParaRPr>
          </a:p>
        </p:txBody>
      </p:sp>
      <p:sp>
        <p:nvSpPr>
          <p:cNvPr id="201" name="TextBox 200">
            <a:extLst>
              <a:ext uri="{FF2B5EF4-FFF2-40B4-BE49-F238E27FC236}">
                <a16:creationId xmlns:a16="http://schemas.microsoft.com/office/drawing/2014/main" id="{0886D583-4300-47B3-B13D-EB9CD790169A}"/>
              </a:ext>
            </a:extLst>
          </p:cNvPr>
          <p:cNvSpPr txBox="1"/>
          <p:nvPr/>
        </p:nvSpPr>
        <p:spPr>
          <a:xfrm>
            <a:off x="6030102" y="4169585"/>
            <a:ext cx="1860953" cy="765290"/>
          </a:xfrm>
          <a:prstGeom prst="rect">
            <a:avLst/>
          </a:prstGeom>
          <a:noFill/>
        </p:spPr>
        <p:txBody>
          <a:bodyPr wrap="square" lIns="94568" tIns="47284" rIns="94568" bIns="47284" rtlCol="0">
            <a:sp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n-US" sz="1451" b="0" i="0" u="none" strike="noStrike" kern="1200" cap="none" spc="0" normalizeH="0" baseline="0" noProof="0" dirty="0">
                <a:ln>
                  <a:noFill/>
                </a:ln>
                <a:solidFill>
                  <a:prstClr val="black">
                    <a:lumMod val="75000"/>
                    <a:lumOff val="25000"/>
                  </a:prstClr>
                </a:solidFill>
                <a:effectLst/>
                <a:uLnTx/>
                <a:uFillTx/>
                <a:latin typeface="Arial"/>
                <a:ea typeface="+mn-ea"/>
                <a:cs typeface="+mn-cs"/>
              </a:rPr>
              <a:t>Prophylactically </a:t>
            </a:r>
          </a:p>
          <a:p>
            <a:pPr marL="0" marR="0" lvl="0" indent="0" algn="ctr" defTabSz="451363" rtl="0" eaLnBrk="1" fontAlgn="auto" latinLnBrk="0" hangingPunct="1">
              <a:lnSpc>
                <a:spcPct val="100000"/>
              </a:lnSpc>
              <a:spcBef>
                <a:spcPts val="0"/>
              </a:spcBef>
              <a:spcAft>
                <a:spcPts val="0"/>
              </a:spcAft>
              <a:buClrTx/>
              <a:buSzTx/>
              <a:buFontTx/>
              <a:buNone/>
              <a:tabLst/>
              <a:defRPr/>
            </a:pPr>
            <a:r>
              <a:rPr kumimoji="0" lang="en-US" sz="1451" b="0" i="0" u="none" strike="noStrike" kern="1200" cap="none" spc="0" normalizeH="0" baseline="0" noProof="0" dirty="0">
                <a:ln>
                  <a:noFill/>
                </a:ln>
                <a:solidFill>
                  <a:prstClr val="black">
                    <a:lumMod val="75000"/>
                    <a:lumOff val="25000"/>
                  </a:prstClr>
                </a:solidFill>
                <a:effectLst/>
                <a:uLnTx/>
                <a:uFillTx/>
                <a:latin typeface="Arial"/>
                <a:ea typeface="+mn-ea"/>
                <a:cs typeface="+mn-cs"/>
              </a:rPr>
              <a:t>6hr before challenge</a:t>
            </a:r>
          </a:p>
        </p:txBody>
      </p:sp>
      <p:pic>
        <p:nvPicPr>
          <p:cNvPr id="267" name="Picture 266">
            <a:extLst>
              <a:ext uri="{FF2B5EF4-FFF2-40B4-BE49-F238E27FC236}">
                <a16:creationId xmlns:a16="http://schemas.microsoft.com/office/drawing/2014/main" id="{874C18B5-428D-4118-B822-D7D450ED2FFC}"/>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l="40550" t="28892" r="48425" b="62548"/>
          <a:stretch/>
        </p:blipFill>
        <p:spPr>
          <a:xfrm>
            <a:off x="6054354" y="3031523"/>
            <a:ext cx="1017803" cy="409374"/>
          </a:xfrm>
          <a:prstGeom prst="rect">
            <a:avLst/>
          </a:prstGeom>
        </p:spPr>
      </p:pic>
    </p:spTree>
    <p:extLst>
      <p:ext uri="{BB962C8B-B14F-4D97-AF65-F5344CB8AC3E}">
        <p14:creationId xmlns:p14="http://schemas.microsoft.com/office/powerpoint/2010/main" val="207823037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1"/>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1"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grpId="1" nodeType="withEffect">
                                  <p:stCondLst>
                                    <p:cond delay="0"/>
                                  </p:stCondLst>
                                  <p:childTnLst>
                                    <p:set>
                                      <p:cBhvr>
                                        <p:cTn id="26" dur="1" fill="hold">
                                          <p:stCondLst>
                                            <p:cond delay="0"/>
                                          </p:stCondLst>
                                        </p:cTn>
                                        <p:tgtEl>
                                          <p:spTgt spid="44"/>
                                        </p:tgtEl>
                                        <p:attrNameLst>
                                          <p:attrName>style.visibility</p:attrName>
                                        </p:attrNameLst>
                                      </p:cBhvr>
                                      <p:to>
                                        <p:strVal val="visible"/>
                                      </p:to>
                                    </p:set>
                                  </p:childTnLst>
                                </p:cTn>
                              </p:par>
                              <p:par>
                                <p:cTn id="27" presetID="1" presetClass="entr" presetSubtype="0" fill="hold" grpId="1" nodeType="withEffect">
                                  <p:stCondLst>
                                    <p:cond delay="0"/>
                                  </p:stCondLst>
                                  <p:childTnLst>
                                    <p:set>
                                      <p:cBhvr>
                                        <p:cTn id="28" dur="1" fill="hold">
                                          <p:stCondLst>
                                            <p:cond delay="0"/>
                                          </p:stCondLst>
                                        </p:cTn>
                                        <p:tgtEl>
                                          <p:spTgt spid="57"/>
                                        </p:tgtEl>
                                        <p:attrNameLst>
                                          <p:attrName>style.visibility</p:attrName>
                                        </p:attrNameLst>
                                      </p:cBhvr>
                                      <p:to>
                                        <p:strVal val="visible"/>
                                      </p:to>
                                    </p:set>
                                  </p:childTnLst>
                                </p:cTn>
                              </p:par>
                              <p:par>
                                <p:cTn id="29" presetID="1" presetClass="entr" presetSubtype="0" fill="hold" grpId="1" nodeType="withEffect">
                                  <p:stCondLst>
                                    <p:cond delay="0"/>
                                  </p:stCondLst>
                                  <p:childTnLst>
                                    <p:set>
                                      <p:cBhvr>
                                        <p:cTn id="30" dur="1" fill="hold">
                                          <p:stCondLst>
                                            <p:cond delay="0"/>
                                          </p:stCondLst>
                                        </p:cTn>
                                        <p:tgtEl>
                                          <p:spTgt spid="58"/>
                                        </p:tgtEl>
                                        <p:attrNameLst>
                                          <p:attrName>style.visibility</p:attrName>
                                        </p:attrNameLst>
                                      </p:cBhvr>
                                      <p:to>
                                        <p:strVal val="visible"/>
                                      </p:to>
                                    </p:set>
                                  </p:childTnLst>
                                </p:cTn>
                              </p:par>
                              <p:par>
                                <p:cTn id="31" presetID="1" presetClass="entr" presetSubtype="0" fill="hold" grpId="1" nodeType="withEffect">
                                  <p:stCondLst>
                                    <p:cond delay="0"/>
                                  </p:stCondLst>
                                  <p:childTnLst>
                                    <p:set>
                                      <p:cBhvr>
                                        <p:cTn id="32" dur="1" fill="hold">
                                          <p:stCondLst>
                                            <p:cond delay="0"/>
                                          </p:stCondLst>
                                        </p:cTn>
                                        <p:tgtEl>
                                          <p:spTgt spid="59"/>
                                        </p:tgtEl>
                                        <p:attrNameLst>
                                          <p:attrName>style.visibility</p:attrName>
                                        </p:attrNameLst>
                                      </p:cBhvr>
                                      <p:to>
                                        <p:strVal val="visible"/>
                                      </p:to>
                                    </p:set>
                                  </p:childTnLst>
                                </p:cTn>
                              </p:par>
                              <p:par>
                                <p:cTn id="33" presetID="1" presetClass="entr" presetSubtype="0" fill="hold" grpId="1" nodeType="withEffect">
                                  <p:stCondLst>
                                    <p:cond delay="0"/>
                                  </p:stCondLst>
                                  <p:childTnLst>
                                    <p:set>
                                      <p:cBhvr>
                                        <p:cTn id="34" dur="1" fill="hold">
                                          <p:stCondLst>
                                            <p:cond delay="0"/>
                                          </p:stCondLst>
                                        </p:cTn>
                                        <p:tgtEl>
                                          <p:spTgt spid="6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90"/>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81"/>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80"/>
                                        </p:tgtEl>
                                        <p:attrNameLst>
                                          <p:attrName>style.visibility</p:attrName>
                                        </p:attrNameLst>
                                      </p:cBhvr>
                                      <p:to>
                                        <p:strVal val="visible"/>
                                      </p:to>
                                    </p:set>
                                  </p:childTnLst>
                                </p:cTn>
                              </p:par>
                              <p:par>
                                <p:cTn id="47" presetID="1" presetClass="entr" presetSubtype="0" fill="hold" grpId="2" nodeType="withEffect">
                                  <p:stCondLst>
                                    <p:cond delay="0"/>
                                  </p:stCondLst>
                                  <p:childTnLst>
                                    <p:set>
                                      <p:cBhvr>
                                        <p:cTn id="48" dur="1" fill="hold">
                                          <p:stCondLst>
                                            <p:cond delay="0"/>
                                          </p:stCondLst>
                                        </p:cTn>
                                        <p:tgtEl>
                                          <p:spTgt spid="173"/>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74"/>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73"/>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72"/>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18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70"/>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85"/>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71"/>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181"/>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183"/>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86"/>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184"/>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187"/>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xit" presetSubtype="0" fill="hold" grpId="1" nodeType="clickEffect">
                                  <p:stCondLst>
                                    <p:cond delay="0"/>
                                  </p:stCondLst>
                                  <p:childTnLst>
                                    <p:set>
                                      <p:cBhvr>
                                        <p:cTn id="82" dur="1" fill="hold">
                                          <p:stCondLst>
                                            <p:cond delay="0"/>
                                          </p:stCondLst>
                                        </p:cTn>
                                        <p:tgtEl>
                                          <p:spTgt spid="22"/>
                                        </p:tgtEl>
                                        <p:attrNameLst>
                                          <p:attrName>style.visibility</p:attrName>
                                        </p:attrNameLst>
                                      </p:cBhvr>
                                      <p:to>
                                        <p:strVal val="hidden"/>
                                      </p:to>
                                    </p:set>
                                  </p:childTnLst>
                                </p:cTn>
                              </p:par>
                              <p:par>
                                <p:cTn id="83" presetID="1" presetClass="exit" presetSubtype="0" fill="hold" grpId="1" nodeType="withEffect">
                                  <p:stCondLst>
                                    <p:cond delay="0"/>
                                  </p:stCondLst>
                                  <p:childTnLst>
                                    <p:set>
                                      <p:cBhvr>
                                        <p:cTn id="84" dur="1" fill="hold">
                                          <p:stCondLst>
                                            <p:cond delay="0"/>
                                          </p:stCondLst>
                                        </p:cTn>
                                        <p:tgtEl>
                                          <p:spTgt spid="190"/>
                                        </p:tgtEl>
                                        <p:attrNameLst>
                                          <p:attrName>style.visibility</p:attrName>
                                        </p:attrNameLst>
                                      </p:cBhvr>
                                      <p:to>
                                        <p:strVal val="hidden"/>
                                      </p:to>
                                    </p:set>
                                  </p:childTnLst>
                                </p:cTn>
                              </p:par>
                              <p:par>
                                <p:cTn id="85" presetID="1" presetClass="exit" presetSubtype="0" fill="hold" grpId="1" nodeType="withEffect">
                                  <p:stCondLst>
                                    <p:cond delay="0"/>
                                  </p:stCondLst>
                                  <p:childTnLst>
                                    <p:set>
                                      <p:cBhvr>
                                        <p:cTn id="86" dur="1" fill="hold">
                                          <p:stCondLst>
                                            <p:cond delay="0"/>
                                          </p:stCondLst>
                                        </p:cTn>
                                        <p:tgtEl>
                                          <p:spTgt spid="172"/>
                                        </p:tgtEl>
                                        <p:attrNameLst>
                                          <p:attrName>style.visibility</p:attrName>
                                        </p:attrNameLst>
                                      </p:cBhvr>
                                      <p:to>
                                        <p:strVal val="hidden"/>
                                      </p:to>
                                    </p:set>
                                  </p:childTnLst>
                                </p:cTn>
                              </p:par>
                              <p:par>
                                <p:cTn id="87" presetID="1" presetClass="exit" presetSubtype="0" fill="hold" nodeType="withEffect">
                                  <p:stCondLst>
                                    <p:cond delay="0"/>
                                  </p:stCondLst>
                                  <p:childTnLst>
                                    <p:set>
                                      <p:cBhvr>
                                        <p:cTn id="88" dur="1" fill="hold">
                                          <p:stCondLst>
                                            <p:cond delay="0"/>
                                          </p:stCondLst>
                                        </p:cTn>
                                        <p:tgtEl>
                                          <p:spTgt spid="181"/>
                                        </p:tgtEl>
                                        <p:attrNameLst>
                                          <p:attrName>style.visibility</p:attrName>
                                        </p:attrNameLst>
                                      </p:cBhvr>
                                      <p:to>
                                        <p:strVal val="hidden"/>
                                      </p:to>
                                    </p:set>
                                  </p:childTnLst>
                                </p:cTn>
                              </p:par>
                              <p:par>
                                <p:cTn id="89" presetID="1" presetClass="exit" presetSubtype="0" fill="hold" nodeType="withEffect">
                                  <p:stCondLst>
                                    <p:cond delay="0"/>
                                  </p:stCondLst>
                                  <p:childTnLst>
                                    <p:set>
                                      <p:cBhvr>
                                        <p:cTn id="90" dur="1" fill="hold">
                                          <p:stCondLst>
                                            <p:cond delay="0"/>
                                          </p:stCondLst>
                                        </p:cTn>
                                        <p:tgtEl>
                                          <p:spTgt spid="182"/>
                                        </p:tgtEl>
                                        <p:attrNameLst>
                                          <p:attrName>style.visibility</p:attrName>
                                        </p:attrNameLst>
                                      </p:cBhvr>
                                      <p:to>
                                        <p:strVal val="hidden"/>
                                      </p:to>
                                    </p:set>
                                  </p:childTnLst>
                                </p:cTn>
                              </p:par>
                              <p:par>
                                <p:cTn id="91" presetID="1" presetClass="exit" presetSubtype="0" fill="hold" nodeType="withEffect">
                                  <p:stCondLst>
                                    <p:cond delay="0"/>
                                  </p:stCondLst>
                                  <p:childTnLst>
                                    <p:set>
                                      <p:cBhvr>
                                        <p:cTn id="92" dur="1" fill="hold">
                                          <p:stCondLst>
                                            <p:cond delay="0"/>
                                          </p:stCondLst>
                                        </p:cTn>
                                        <p:tgtEl>
                                          <p:spTgt spid="183"/>
                                        </p:tgtEl>
                                        <p:attrNameLst>
                                          <p:attrName>style.visibility</p:attrName>
                                        </p:attrNameLst>
                                      </p:cBhvr>
                                      <p:to>
                                        <p:strVal val="hidden"/>
                                      </p:to>
                                    </p:set>
                                  </p:childTnLst>
                                </p:cTn>
                              </p:par>
                              <p:par>
                                <p:cTn id="93" presetID="1" presetClass="exit" presetSubtype="0" fill="hold" grpId="1" nodeType="withEffect">
                                  <p:stCondLst>
                                    <p:cond delay="0"/>
                                  </p:stCondLst>
                                  <p:childTnLst>
                                    <p:set>
                                      <p:cBhvr>
                                        <p:cTn id="94" dur="1" fill="hold">
                                          <p:stCondLst>
                                            <p:cond delay="0"/>
                                          </p:stCondLst>
                                        </p:cTn>
                                        <p:tgtEl>
                                          <p:spTgt spid="184"/>
                                        </p:tgtEl>
                                        <p:attrNameLst>
                                          <p:attrName>style.visibility</p:attrName>
                                        </p:attrNameLst>
                                      </p:cBhvr>
                                      <p:to>
                                        <p:strVal val="hidden"/>
                                      </p:to>
                                    </p:set>
                                  </p:childTnLst>
                                </p:cTn>
                              </p:par>
                              <p:par>
                                <p:cTn id="95" presetID="1" presetClass="exit" presetSubtype="0" fill="hold" nodeType="withEffect">
                                  <p:stCondLst>
                                    <p:cond delay="0"/>
                                  </p:stCondLst>
                                  <p:childTnLst>
                                    <p:set>
                                      <p:cBhvr>
                                        <p:cTn id="96" dur="1" fill="hold">
                                          <p:stCondLst>
                                            <p:cond delay="0"/>
                                          </p:stCondLst>
                                        </p:cTn>
                                        <p:tgtEl>
                                          <p:spTgt spid="170"/>
                                        </p:tgtEl>
                                        <p:attrNameLst>
                                          <p:attrName>style.visibility</p:attrName>
                                        </p:attrNameLst>
                                      </p:cBhvr>
                                      <p:to>
                                        <p:strVal val="hidden"/>
                                      </p:to>
                                    </p:set>
                                  </p:childTnLst>
                                </p:cTn>
                              </p:par>
                              <p:par>
                                <p:cTn id="97" presetID="1" presetClass="exit" presetSubtype="0" fill="hold" grpId="1" nodeType="withEffect">
                                  <p:stCondLst>
                                    <p:cond delay="0"/>
                                  </p:stCondLst>
                                  <p:childTnLst>
                                    <p:set>
                                      <p:cBhvr>
                                        <p:cTn id="98" dur="1" fill="hold">
                                          <p:stCondLst>
                                            <p:cond delay="0"/>
                                          </p:stCondLst>
                                        </p:cTn>
                                        <p:tgtEl>
                                          <p:spTgt spid="173"/>
                                        </p:tgtEl>
                                        <p:attrNameLst>
                                          <p:attrName>style.visibility</p:attrName>
                                        </p:attrNameLst>
                                      </p:cBhvr>
                                      <p:to>
                                        <p:strVal val="hidden"/>
                                      </p:to>
                                    </p:set>
                                  </p:childTnLst>
                                </p:cTn>
                              </p:par>
                              <p:par>
                                <p:cTn id="99" presetID="1" presetClass="exit" presetSubtype="0" fill="hold" nodeType="withEffect">
                                  <p:stCondLst>
                                    <p:cond delay="0"/>
                                  </p:stCondLst>
                                  <p:childTnLst>
                                    <p:set>
                                      <p:cBhvr>
                                        <p:cTn id="100" dur="1" fill="hold">
                                          <p:stCondLst>
                                            <p:cond delay="0"/>
                                          </p:stCondLst>
                                        </p:cTn>
                                        <p:tgtEl>
                                          <p:spTgt spid="174"/>
                                        </p:tgtEl>
                                        <p:attrNameLst>
                                          <p:attrName>style.visibility</p:attrName>
                                        </p:attrNameLst>
                                      </p:cBhvr>
                                      <p:to>
                                        <p:strVal val="hidden"/>
                                      </p:to>
                                    </p:set>
                                  </p:childTnLst>
                                </p:cTn>
                              </p:par>
                              <p:par>
                                <p:cTn id="101" presetID="1" presetClass="exit" presetSubtype="0" fill="hold" grpId="1" nodeType="withEffect">
                                  <p:stCondLst>
                                    <p:cond delay="0"/>
                                  </p:stCondLst>
                                  <p:childTnLst>
                                    <p:set>
                                      <p:cBhvr>
                                        <p:cTn id="102" dur="1" fill="hold">
                                          <p:stCondLst>
                                            <p:cond delay="0"/>
                                          </p:stCondLst>
                                        </p:cTn>
                                        <p:tgtEl>
                                          <p:spTgt spid="185"/>
                                        </p:tgtEl>
                                        <p:attrNameLst>
                                          <p:attrName>style.visibility</p:attrName>
                                        </p:attrNameLst>
                                      </p:cBhvr>
                                      <p:to>
                                        <p:strVal val="hidden"/>
                                      </p:to>
                                    </p:set>
                                  </p:childTnLst>
                                </p:cTn>
                              </p:par>
                              <p:par>
                                <p:cTn id="103" presetID="1" presetClass="exit" presetSubtype="0" fill="hold" grpId="1" nodeType="withEffect">
                                  <p:stCondLst>
                                    <p:cond delay="0"/>
                                  </p:stCondLst>
                                  <p:childTnLst>
                                    <p:set>
                                      <p:cBhvr>
                                        <p:cTn id="104" dur="1" fill="hold">
                                          <p:stCondLst>
                                            <p:cond delay="0"/>
                                          </p:stCondLst>
                                        </p:cTn>
                                        <p:tgtEl>
                                          <p:spTgt spid="186"/>
                                        </p:tgtEl>
                                        <p:attrNameLst>
                                          <p:attrName>style.visibility</p:attrName>
                                        </p:attrNameLst>
                                      </p:cBhvr>
                                      <p:to>
                                        <p:strVal val="hidden"/>
                                      </p:to>
                                    </p:set>
                                  </p:childTnLst>
                                </p:cTn>
                              </p:par>
                              <p:par>
                                <p:cTn id="105" presetID="1" presetClass="exit" presetSubtype="0" fill="hold" nodeType="withEffect">
                                  <p:stCondLst>
                                    <p:cond delay="0"/>
                                  </p:stCondLst>
                                  <p:childTnLst>
                                    <p:set>
                                      <p:cBhvr>
                                        <p:cTn id="106" dur="1" fill="hold">
                                          <p:stCondLst>
                                            <p:cond delay="0"/>
                                          </p:stCondLst>
                                        </p:cTn>
                                        <p:tgtEl>
                                          <p:spTgt spid="187"/>
                                        </p:tgtEl>
                                        <p:attrNameLst>
                                          <p:attrName>style.visibility</p:attrName>
                                        </p:attrNameLst>
                                      </p:cBhvr>
                                      <p:to>
                                        <p:strVal val="hidden"/>
                                      </p:to>
                                    </p:set>
                                  </p:childTnLst>
                                </p:cTn>
                              </p:par>
                              <p:par>
                                <p:cTn id="107" presetID="1" presetClass="exit" presetSubtype="0" fill="hold" grpId="1" nodeType="withEffect">
                                  <p:stCondLst>
                                    <p:cond delay="0"/>
                                  </p:stCondLst>
                                  <p:childTnLst>
                                    <p:set>
                                      <p:cBhvr>
                                        <p:cTn id="108" dur="1" fill="hold">
                                          <p:stCondLst>
                                            <p:cond delay="0"/>
                                          </p:stCondLst>
                                        </p:cTn>
                                        <p:tgtEl>
                                          <p:spTgt spid="171"/>
                                        </p:tgtEl>
                                        <p:attrNameLst>
                                          <p:attrName>style.visibility</p:attrName>
                                        </p:attrNameLst>
                                      </p:cBhvr>
                                      <p:to>
                                        <p:strVal val="hidden"/>
                                      </p:to>
                                    </p:set>
                                  </p:childTnLst>
                                </p:cTn>
                              </p:par>
                              <p:par>
                                <p:cTn id="109" presetID="1" presetClass="exit" presetSubtype="0" fill="hold" grpId="1" nodeType="withEffect">
                                  <p:stCondLst>
                                    <p:cond delay="0"/>
                                  </p:stCondLst>
                                  <p:childTnLst>
                                    <p:set>
                                      <p:cBhvr>
                                        <p:cTn id="110" dur="1" fill="hold">
                                          <p:stCondLst>
                                            <p:cond delay="0"/>
                                          </p:stCondLst>
                                        </p:cTn>
                                        <p:tgtEl>
                                          <p:spTgt spid="180"/>
                                        </p:tgtEl>
                                        <p:attrNameLst>
                                          <p:attrName>style.visibility</p:attrName>
                                        </p:attrNameLst>
                                      </p:cBhvr>
                                      <p:to>
                                        <p:strVal val="hidden"/>
                                      </p:to>
                                    </p:set>
                                  </p:childTnLst>
                                </p:cTn>
                              </p:par>
                              <p:par>
                                <p:cTn id="111" presetID="1" presetClass="exit" presetSubtype="0" fill="hold" grpId="0" nodeType="withEffect">
                                  <p:stCondLst>
                                    <p:cond delay="0"/>
                                  </p:stCondLst>
                                  <p:childTnLst>
                                    <p:set>
                                      <p:cBhvr>
                                        <p:cTn id="112" dur="1" fill="hold">
                                          <p:stCondLst>
                                            <p:cond delay="0"/>
                                          </p:stCondLst>
                                        </p:cTn>
                                        <p:tgtEl>
                                          <p:spTgt spid="7"/>
                                        </p:tgtEl>
                                        <p:attrNameLst>
                                          <p:attrName>style.visibility</p:attrName>
                                        </p:attrNameLst>
                                      </p:cBhvr>
                                      <p:to>
                                        <p:strVal val="hidden"/>
                                      </p:to>
                                    </p:set>
                                  </p:childTnLst>
                                </p:cTn>
                              </p:par>
                              <p:par>
                                <p:cTn id="113" presetID="1" presetClass="exit" presetSubtype="0" fill="hold" grpId="0" nodeType="withEffect">
                                  <p:stCondLst>
                                    <p:cond delay="0"/>
                                  </p:stCondLst>
                                  <p:childTnLst>
                                    <p:set>
                                      <p:cBhvr>
                                        <p:cTn id="114" dur="1" fill="hold">
                                          <p:stCondLst>
                                            <p:cond delay="0"/>
                                          </p:stCondLst>
                                        </p:cTn>
                                        <p:tgtEl>
                                          <p:spTgt spid="10"/>
                                        </p:tgtEl>
                                        <p:attrNameLst>
                                          <p:attrName>style.visibility</p:attrName>
                                        </p:attrNameLst>
                                      </p:cBhvr>
                                      <p:to>
                                        <p:strVal val="hidden"/>
                                      </p:to>
                                    </p:set>
                                  </p:childTnLst>
                                </p:cTn>
                              </p:par>
                              <p:par>
                                <p:cTn id="115" presetID="1" presetClass="exit" presetSubtype="0" fill="hold" nodeType="withEffect">
                                  <p:stCondLst>
                                    <p:cond delay="0"/>
                                  </p:stCondLst>
                                  <p:childTnLst>
                                    <p:set>
                                      <p:cBhvr>
                                        <p:cTn id="116" dur="1" fill="hold">
                                          <p:stCondLst>
                                            <p:cond delay="0"/>
                                          </p:stCondLst>
                                        </p:cTn>
                                        <p:tgtEl>
                                          <p:spTgt spid="15"/>
                                        </p:tgtEl>
                                        <p:attrNameLst>
                                          <p:attrName>style.visibility</p:attrName>
                                        </p:attrNameLst>
                                      </p:cBhvr>
                                      <p:to>
                                        <p:strVal val="hidden"/>
                                      </p:to>
                                    </p:set>
                                  </p:childTnLst>
                                </p:cTn>
                              </p:par>
                              <p:par>
                                <p:cTn id="117" presetID="1" presetClass="exit" presetSubtype="0" fill="hold" grpId="0" nodeType="withEffect">
                                  <p:stCondLst>
                                    <p:cond delay="0"/>
                                  </p:stCondLst>
                                  <p:childTnLst>
                                    <p:set>
                                      <p:cBhvr>
                                        <p:cTn id="118" dur="1" fill="hold">
                                          <p:stCondLst>
                                            <p:cond delay="0"/>
                                          </p:stCondLst>
                                        </p:cTn>
                                        <p:tgtEl>
                                          <p:spTgt spid="18"/>
                                        </p:tgtEl>
                                        <p:attrNameLst>
                                          <p:attrName>style.visibility</p:attrName>
                                        </p:attrNameLst>
                                      </p:cBhvr>
                                      <p:to>
                                        <p:strVal val="hidden"/>
                                      </p:to>
                                    </p:set>
                                  </p:childTnLst>
                                </p:cTn>
                              </p:par>
                              <p:par>
                                <p:cTn id="119" presetID="1" presetClass="exit" presetSubtype="0" fill="hold" grpId="0" nodeType="withEffect">
                                  <p:stCondLst>
                                    <p:cond delay="0"/>
                                  </p:stCondLst>
                                  <p:childTnLst>
                                    <p:set>
                                      <p:cBhvr>
                                        <p:cTn id="120" dur="1" fill="hold">
                                          <p:stCondLst>
                                            <p:cond delay="0"/>
                                          </p:stCondLst>
                                        </p:cTn>
                                        <p:tgtEl>
                                          <p:spTgt spid="44"/>
                                        </p:tgtEl>
                                        <p:attrNameLst>
                                          <p:attrName>style.visibility</p:attrName>
                                        </p:attrNameLst>
                                      </p:cBhvr>
                                      <p:to>
                                        <p:strVal val="hidden"/>
                                      </p:to>
                                    </p:set>
                                  </p:childTnLst>
                                </p:cTn>
                              </p:par>
                              <p:par>
                                <p:cTn id="121" presetID="1" presetClass="exit" presetSubtype="0" fill="hold" nodeType="withEffect">
                                  <p:stCondLst>
                                    <p:cond delay="0"/>
                                  </p:stCondLst>
                                  <p:childTnLst>
                                    <p:set>
                                      <p:cBhvr>
                                        <p:cTn id="122" dur="1" fill="hold">
                                          <p:stCondLst>
                                            <p:cond delay="0"/>
                                          </p:stCondLst>
                                        </p:cTn>
                                        <p:tgtEl>
                                          <p:spTgt spid="31"/>
                                        </p:tgtEl>
                                        <p:attrNameLst>
                                          <p:attrName>style.visibility</p:attrName>
                                        </p:attrNameLst>
                                      </p:cBhvr>
                                      <p:to>
                                        <p:strVal val="hidden"/>
                                      </p:to>
                                    </p:set>
                                  </p:childTnLst>
                                </p:cTn>
                              </p:par>
                              <p:par>
                                <p:cTn id="123" presetID="1" presetClass="exit" presetSubtype="0" fill="hold" nodeType="withEffect">
                                  <p:stCondLst>
                                    <p:cond delay="0"/>
                                  </p:stCondLst>
                                  <p:childTnLst>
                                    <p:set>
                                      <p:cBhvr>
                                        <p:cTn id="124" dur="1" fill="hold">
                                          <p:stCondLst>
                                            <p:cond delay="0"/>
                                          </p:stCondLst>
                                        </p:cTn>
                                        <p:tgtEl>
                                          <p:spTgt spid="32"/>
                                        </p:tgtEl>
                                        <p:attrNameLst>
                                          <p:attrName>style.visibility</p:attrName>
                                        </p:attrNameLst>
                                      </p:cBhvr>
                                      <p:to>
                                        <p:strVal val="hidden"/>
                                      </p:to>
                                    </p:set>
                                  </p:childTnLst>
                                </p:cTn>
                              </p:par>
                              <p:par>
                                <p:cTn id="125" presetID="1" presetClass="exit" presetSubtype="0" fill="hold" nodeType="withEffect">
                                  <p:stCondLst>
                                    <p:cond delay="0"/>
                                  </p:stCondLst>
                                  <p:childTnLst>
                                    <p:set>
                                      <p:cBhvr>
                                        <p:cTn id="126" dur="1" fill="hold">
                                          <p:stCondLst>
                                            <p:cond delay="0"/>
                                          </p:stCondLst>
                                        </p:cTn>
                                        <p:tgtEl>
                                          <p:spTgt spid="40"/>
                                        </p:tgtEl>
                                        <p:attrNameLst>
                                          <p:attrName>style.visibility</p:attrName>
                                        </p:attrNameLst>
                                      </p:cBhvr>
                                      <p:to>
                                        <p:strVal val="hidden"/>
                                      </p:to>
                                    </p:set>
                                  </p:childTnLst>
                                </p:cTn>
                              </p:par>
                              <p:par>
                                <p:cTn id="127" presetID="1" presetClass="exit" presetSubtype="0" fill="hold" nodeType="withEffect">
                                  <p:stCondLst>
                                    <p:cond delay="0"/>
                                  </p:stCondLst>
                                  <p:childTnLst>
                                    <p:set>
                                      <p:cBhvr>
                                        <p:cTn id="128" dur="1" fill="hold">
                                          <p:stCondLst>
                                            <p:cond delay="0"/>
                                          </p:stCondLst>
                                        </p:cTn>
                                        <p:tgtEl>
                                          <p:spTgt spid="41"/>
                                        </p:tgtEl>
                                        <p:attrNameLst>
                                          <p:attrName>style.visibility</p:attrName>
                                        </p:attrNameLst>
                                      </p:cBhvr>
                                      <p:to>
                                        <p:strVal val="hidden"/>
                                      </p:to>
                                    </p:set>
                                  </p:childTnLst>
                                </p:cTn>
                              </p:par>
                              <p:par>
                                <p:cTn id="129" presetID="1" presetClass="exit" presetSubtype="0" fill="hold" grpId="0" nodeType="withEffect">
                                  <p:stCondLst>
                                    <p:cond delay="0"/>
                                  </p:stCondLst>
                                  <p:childTnLst>
                                    <p:set>
                                      <p:cBhvr>
                                        <p:cTn id="130" dur="1" fill="hold">
                                          <p:stCondLst>
                                            <p:cond delay="0"/>
                                          </p:stCondLst>
                                        </p:cTn>
                                        <p:tgtEl>
                                          <p:spTgt spid="16"/>
                                        </p:tgtEl>
                                        <p:attrNameLst>
                                          <p:attrName>style.visibility</p:attrName>
                                        </p:attrNameLst>
                                      </p:cBhvr>
                                      <p:to>
                                        <p:strVal val="hidden"/>
                                      </p:to>
                                    </p:set>
                                  </p:childTnLst>
                                </p:cTn>
                              </p:par>
                              <p:par>
                                <p:cTn id="131" presetID="1" presetClass="exit" presetSubtype="0" fill="hold" nodeType="withEffect">
                                  <p:stCondLst>
                                    <p:cond delay="0"/>
                                  </p:stCondLst>
                                  <p:childTnLst>
                                    <p:set>
                                      <p:cBhvr>
                                        <p:cTn id="132" dur="1" fill="hold">
                                          <p:stCondLst>
                                            <p:cond delay="0"/>
                                          </p:stCondLst>
                                        </p:cTn>
                                        <p:tgtEl>
                                          <p:spTgt spid="43"/>
                                        </p:tgtEl>
                                        <p:attrNameLst>
                                          <p:attrName>style.visibility</p:attrName>
                                        </p:attrNameLst>
                                      </p:cBhvr>
                                      <p:to>
                                        <p:strVal val="hidden"/>
                                      </p:to>
                                    </p:set>
                                  </p:childTnLst>
                                </p:cTn>
                              </p:par>
                              <p:par>
                                <p:cTn id="133" presetID="1" presetClass="exit" presetSubtype="0" fill="hold" grpId="0" nodeType="withEffect">
                                  <p:stCondLst>
                                    <p:cond delay="0"/>
                                  </p:stCondLst>
                                  <p:childTnLst>
                                    <p:set>
                                      <p:cBhvr>
                                        <p:cTn id="134" dur="1" fill="hold">
                                          <p:stCondLst>
                                            <p:cond delay="0"/>
                                          </p:stCondLst>
                                        </p:cTn>
                                        <p:tgtEl>
                                          <p:spTgt spid="57"/>
                                        </p:tgtEl>
                                        <p:attrNameLst>
                                          <p:attrName>style.visibility</p:attrName>
                                        </p:attrNameLst>
                                      </p:cBhvr>
                                      <p:to>
                                        <p:strVal val="hidden"/>
                                      </p:to>
                                    </p:set>
                                  </p:childTnLst>
                                </p:cTn>
                              </p:par>
                              <p:par>
                                <p:cTn id="135" presetID="1" presetClass="exit" presetSubtype="0" fill="hold" grpId="0" nodeType="withEffect">
                                  <p:stCondLst>
                                    <p:cond delay="0"/>
                                  </p:stCondLst>
                                  <p:childTnLst>
                                    <p:set>
                                      <p:cBhvr>
                                        <p:cTn id="136" dur="1" fill="hold">
                                          <p:stCondLst>
                                            <p:cond delay="0"/>
                                          </p:stCondLst>
                                        </p:cTn>
                                        <p:tgtEl>
                                          <p:spTgt spid="58"/>
                                        </p:tgtEl>
                                        <p:attrNameLst>
                                          <p:attrName>style.visibility</p:attrName>
                                        </p:attrNameLst>
                                      </p:cBhvr>
                                      <p:to>
                                        <p:strVal val="hidden"/>
                                      </p:to>
                                    </p:set>
                                  </p:childTnLst>
                                </p:cTn>
                              </p:par>
                              <p:par>
                                <p:cTn id="137" presetID="1" presetClass="exit" presetSubtype="0" fill="hold" grpId="0" nodeType="withEffect">
                                  <p:stCondLst>
                                    <p:cond delay="0"/>
                                  </p:stCondLst>
                                  <p:childTnLst>
                                    <p:set>
                                      <p:cBhvr>
                                        <p:cTn id="138" dur="1" fill="hold">
                                          <p:stCondLst>
                                            <p:cond delay="0"/>
                                          </p:stCondLst>
                                        </p:cTn>
                                        <p:tgtEl>
                                          <p:spTgt spid="59"/>
                                        </p:tgtEl>
                                        <p:attrNameLst>
                                          <p:attrName>style.visibility</p:attrName>
                                        </p:attrNameLst>
                                      </p:cBhvr>
                                      <p:to>
                                        <p:strVal val="hidden"/>
                                      </p:to>
                                    </p:set>
                                  </p:childTnLst>
                                </p:cTn>
                              </p:par>
                              <p:par>
                                <p:cTn id="139" presetID="1" presetClass="exit" presetSubtype="0" fill="hold" grpId="0" nodeType="withEffect">
                                  <p:stCondLst>
                                    <p:cond delay="0"/>
                                  </p:stCondLst>
                                  <p:childTnLst>
                                    <p:set>
                                      <p:cBhvr>
                                        <p:cTn id="140" dur="1" fill="hold">
                                          <p:stCondLst>
                                            <p:cond delay="0"/>
                                          </p:stCondLst>
                                        </p:cTn>
                                        <p:tgtEl>
                                          <p:spTgt spid="60"/>
                                        </p:tgtEl>
                                        <p:attrNameLst>
                                          <p:attrName>style.visibility</p:attrName>
                                        </p:attrNameLst>
                                      </p:cBhvr>
                                      <p:to>
                                        <p:strVal val="hidden"/>
                                      </p:to>
                                    </p:set>
                                  </p:childTnLst>
                                </p:cTn>
                              </p:par>
                              <p:par>
                                <p:cTn id="141" presetID="1" presetClass="exit" presetSubtype="0" fill="hold" nodeType="withEffect">
                                  <p:stCondLst>
                                    <p:cond delay="0"/>
                                  </p:stCondLst>
                                  <p:childTnLst>
                                    <p:set>
                                      <p:cBhvr>
                                        <p:cTn id="142" dur="1" fill="hold">
                                          <p:stCondLst>
                                            <p:cond delay="0"/>
                                          </p:stCondLst>
                                        </p:cTn>
                                        <p:tgtEl>
                                          <p:spTgt spid="61"/>
                                        </p:tgtEl>
                                        <p:attrNameLst>
                                          <p:attrName>style.visibility</p:attrName>
                                        </p:attrNameLst>
                                      </p:cBhvr>
                                      <p:to>
                                        <p:strVal val="hidden"/>
                                      </p:to>
                                    </p:set>
                                  </p:childTnLst>
                                </p:cTn>
                              </p:par>
                              <p:par>
                                <p:cTn id="143" presetID="1" presetClass="exit" presetSubtype="0" fill="hold" nodeType="withEffect">
                                  <p:stCondLst>
                                    <p:cond delay="0"/>
                                  </p:stCondLst>
                                  <p:childTnLst>
                                    <p:set>
                                      <p:cBhvr>
                                        <p:cTn id="144" dur="1" fill="hold">
                                          <p:stCondLst>
                                            <p:cond delay="0"/>
                                          </p:stCondLst>
                                        </p:cTn>
                                        <p:tgtEl>
                                          <p:spTgt spid="91"/>
                                        </p:tgtEl>
                                        <p:attrNameLst>
                                          <p:attrName>style.visibility</p:attrName>
                                        </p:attrNameLst>
                                      </p:cBhvr>
                                      <p:to>
                                        <p:strVal val="hidden"/>
                                      </p:to>
                                    </p:set>
                                  </p:childTnLst>
                                </p:cTn>
                              </p:par>
                              <p:par>
                                <p:cTn id="145" presetID="1" presetClass="exit" presetSubtype="0" fill="hold" nodeType="withEffect">
                                  <p:stCondLst>
                                    <p:cond delay="0"/>
                                  </p:stCondLst>
                                  <p:childTnLst>
                                    <p:set>
                                      <p:cBhvr>
                                        <p:cTn id="146" dur="1" fill="hold">
                                          <p:stCondLst>
                                            <p:cond delay="0"/>
                                          </p:stCondLst>
                                        </p:cTn>
                                        <p:tgtEl>
                                          <p:spTgt spid="92"/>
                                        </p:tgtEl>
                                        <p:attrNameLst>
                                          <p:attrName>style.visibility</p:attrName>
                                        </p:attrNameLst>
                                      </p:cBhvr>
                                      <p:to>
                                        <p:strVal val="hidden"/>
                                      </p:to>
                                    </p:set>
                                  </p:childTnLst>
                                </p:cTn>
                              </p:par>
                              <p:par>
                                <p:cTn id="147" presetID="1" presetClass="exit" presetSubtype="0" fill="hold" grpId="0" nodeType="withEffect">
                                  <p:stCondLst>
                                    <p:cond delay="0"/>
                                  </p:stCondLst>
                                  <p:childTnLst>
                                    <p:set>
                                      <p:cBhvr>
                                        <p:cTn id="148" dur="1" fill="hold">
                                          <p:stCondLst>
                                            <p:cond delay="0"/>
                                          </p:stCondLst>
                                        </p:cTn>
                                        <p:tgtEl>
                                          <p:spTgt spid="9"/>
                                        </p:tgtEl>
                                        <p:attrNameLst>
                                          <p:attrName>style.visibility</p:attrName>
                                        </p:attrNameLst>
                                      </p:cBhvr>
                                      <p:to>
                                        <p:strVal val="hidden"/>
                                      </p:to>
                                    </p:set>
                                  </p:childTnLst>
                                </p:cTn>
                              </p:par>
                              <p:par>
                                <p:cTn id="149" presetID="1" presetClass="exit" presetSubtype="0" fill="hold" nodeType="withEffect">
                                  <p:stCondLst>
                                    <p:cond delay="0"/>
                                  </p:stCondLst>
                                  <p:childTnLst>
                                    <p:set>
                                      <p:cBhvr>
                                        <p:cTn id="150" dur="1" fill="hold">
                                          <p:stCondLst>
                                            <p:cond delay="0"/>
                                          </p:stCondLst>
                                        </p:cTn>
                                        <p:tgtEl>
                                          <p:spTgt spid="4098"/>
                                        </p:tgtEl>
                                        <p:attrNameLst>
                                          <p:attrName>style.visibility</p:attrName>
                                        </p:attrNameLst>
                                      </p:cBhvr>
                                      <p:to>
                                        <p:strVal val="hidden"/>
                                      </p:to>
                                    </p:set>
                                  </p:childTnLst>
                                </p:cTn>
                              </p:par>
                              <p:par>
                                <p:cTn id="151" presetID="1" presetClass="exit" presetSubtype="0" fill="hold" nodeType="withEffect">
                                  <p:stCondLst>
                                    <p:cond delay="0"/>
                                  </p:stCondLst>
                                  <p:childTnLst>
                                    <p:set>
                                      <p:cBhvr>
                                        <p:cTn id="152" dur="1" fill="hold">
                                          <p:stCondLst>
                                            <p:cond delay="0"/>
                                          </p:stCondLst>
                                        </p:cTn>
                                        <p:tgtEl>
                                          <p:spTgt spid="14"/>
                                        </p:tgtEl>
                                        <p:attrNameLst>
                                          <p:attrName>style.visibility</p:attrName>
                                        </p:attrNameLst>
                                      </p:cBhvr>
                                      <p:to>
                                        <p:strVal val="hidden"/>
                                      </p:to>
                                    </p:set>
                                  </p:childTnLst>
                                </p:cTn>
                              </p:par>
                              <p:par>
                                <p:cTn id="153" presetID="1" presetClass="entr" presetSubtype="0" fill="hold" grpId="0" nodeType="withEffect">
                                  <p:stCondLst>
                                    <p:cond delay="0"/>
                                  </p:stCondLst>
                                  <p:childTnLst>
                                    <p:set>
                                      <p:cBhvr>
                                        <p:cTn id="154" dur="1" fill="hold">
                                          <p:stCondLst>
                                            <p:cond delay="0"/>
                                          </p:stCondLst>
                                        </p:cTn>
                                        <p:tgtEl>
                                          <p:spTgt spid="192"/>
                                        </p:tgtEl>
                                        <p:attrNameLst>
                                          <p:attrName>style.visibility</p:attrName>
                                        </p:attrNameLst>
                                      </p:cBhvr>
                                      <p:to>
                                        <p:strVal val="visible"/>
                                      </p:to>
                                    </p:set>
                                  </p:childTnLst>
                                </p:cTn>
                              </p:par>
                              <p:par>
                                <p:cTn id="155" presetID="1" presetClass="entr" presetSubtype="0" fill="hold" grpId="0" nodeType="withEffect">
                                  <p:stCondLst>
                                    <p:cond delay="0"/>
                                  </p:stCondLst>
                                  <p:childTnLst>
                                    <p:set>
                                      <p:cBhvr>
                                        <p:cTn id="156" dur="1" fill="hold">
                                          <p:stCondLst>
                                            <p:cond delay="0"/>
                                          </p:stCondLst>
                                        </p:cTn>
                                        <p:tgtEl>
                                          <p:spTgt spid="191"/>
                                        </p:tgtEl>
                                        <p:attrNameLst>
                                          <p:attrName>style.visibility</p:attrName>
                                        </p:attrNameLst>
                                      </p:cBhvr>
                                      <p:to>
                                        <p:strVal val="visible"/>
                                      </p:to>
                                    </p:set>
                                  </p:childTnLst>
                                </p:cTn>
                              </p:par>
                              <p:par>
                                <p:cTn id="157" presetID="1" presetClass="entr" presetSubtype="0" fill="hold" grpId="0" nodeType="withEffect">
                                  <p:stCondLst>
                                    <p:cond delay="0"/>
                                  </p:stCondLst>
                                  <p:childTnLst>
                                    <p:set>
                                      <p:cBhvr>
                                        <p:cTn id="158" dur="1" fill="hold">
                                          <p:stCondLst>
                                            <p:cond delay="0"/>
                                          </p:stCondLst>
                                        </p:cTn>
                                        <p:tgtEl>
                                          <p:spTgt spid="193"/>
                                        </p:tgtEl>
                                        <p:attrNameLst>
                                          <p:attrName>style.visibility</p:attrName>
                                        </p:attrNameLst>
                                      </p:cBhvr>
                                      <p:to>
                                        <p:strVal val="visible"/>
                                      </p:to>
                                    </p:set>
                                  </p:childTnLst>
                                </p:cTn>
                              </p:par>
                            </p:childTnLst>
                          </p:cTn>
                        </p:par>
                      </p:childTnLst>
                    </p:cTn>
                  </p:par>
                  <p:par>
                    <p:cTn id="159" fill="hold">
                      <p:stCondLst>
                        <p:cond delay="indefinite"/>
                      </p:stCondLst>
                      <p:childTnLst>
                        <p:par>
                          <p:cTn id="160" fill="hold">
                            <p:stCondLst>
                              <p:cond delay="0"/>
                            </p:stCondLst>
                            <p:childTnLst>
                              <p:par>
                                <p:cTn id="161" presetID="1" presetClass="entr" presetSubtype="0" fill="hold" grpId="0" nodeType="clickEffect">
                                  <p:stCondLst>
                                    <p:cond delay="0"/>
                                  </p:stCondLst>
                                  <p:childTnLst>
                                    <p:set>
                                      <p:cBhvr>
                                        <p:cTn id="162" dur="1" fill="hold">
                                          <p:stCondLst>
                                            <p:cond delay="0"/>
                                          </p:stCondLst>
                                        </p:cTn>
                                        <p:tgtEl>
                                          <p:spTgt spid="198"/>
                                        </p:tgtEl>
                                        <p:attrNameLst>
                                          <p:attrName>style.visibility</p:attrName>
                                        </p:attrNameLst>
                                      </p:cBhvr>
                                      <p:to>
                                        <p:strVal val="visible"/>
                                      </p:to>
                                    </p:set>
                                  </p:childTnLst>
                                </p:cTn>
                              </p:par>
                              <p:par>
                                <p:cTn id="163" presetID="1" presetClass="entr" presetSubtype="0" fill="hold" nodeType="withEffect">
                                  <p:stCondLst>
                                    <p:cond delay="0"/>
                                  </p:stCondLst>
                                  <p:childTnLst>
                                    <p:set>
                                      <p:cBhvr>
                                        <p:cTn id="164" dur="1" fill="hold">
                                          <p:stCondLst>
                                            <p:cond delay="0"/>
                                          </p:stCondLst>
                                        </p:cTn>
                                        <p:tgtEl>
                                          <p:spTgt spid="199"/>
                                        </p:tgtEl>
                                        <p:attrNameLst>
                                          <p:attrName>style.visibility</p:attrName>
                                        </p:attrNameLst>
                                      </p:cBhvr>
                                      <p:to>
                                        <p:strVal val="visible"/>
                                      </p:to>
                                    </p:set>
                                  </p:childTnLst>
                                </p:cTn>
                              </p:par>
                              <p:par>
                                <p:cTn id="165" presetID="1" presetClass="entr" presetSubtype="0" fill="hold" grpId="0" nodeType="withEffect">
                                  <p:stCondLst>
                                    <p:cond delay="0"/>
                                  </p:stCondLst>
                                  <p:childTnLst>
                                    <p:set>
                                      <p:cBhvr>
                                        <p:cTn id="166" dur="1" fill="hold">
                                          <p:stCondLst>
                                            <p:cond delay="0"/>
                                          </p:stCondLst>
                                        </p:cTn>
                                        <p:tgtEl>
                                          <p:spTgt spid="195"/>
                                        </p:tgtEl>
                                        <p:attrNameLst>
                                          <p:attrName>style.visibility</p:attrName>
                                        </p:attrNameLst>
                                      </p:cBhvr>
                                      <p:to>
                                        <p:strVal val="visible"/>
                                      </p:to>
                                    </p:set>
                                  </p:childTnLst>
                                </p:cTn>
                              </p:par>
                              <p:par>
                                <p:cTn id="167" presetID="1" presetClass="entr" presetSubtype="0" fill="hold" grpId="0" nodeType="withEffect">
                                  <p:stCondLst>
                                    <p:cond delay="0"/>
                                  </p:stCondLst>
                                  <p:childTnLst>
                                    <p:set>
                                      <p:cBhvr>
                                        <p:cTn id="168" dur="1" fill="hold">
                                          <p:stCondLst>
                                            <p:cond delay="0"/>
                                          </p:stCondLst>
                                        </p:cTn>
                                        <p:tgtEl>
                                          <p:spTgt spid="202"/>
                                        </p:tgtEl>
                                        <p:attrNameLst>
                                          <p:attrName>style.visibility</p:attrName>
                                        </p:attrNameLst>
                                      </p:cBhvr>
                                      <p:to>
                                        <p:strVal val="visible"/>
                                      </p:to>
                                    </p:set>
                                  </p:childTnLst>
                                </p:cTn>
                              </p:par>
                              <p:par>
                                <p:cTn id="169" presetID="1" presetClass="entr" presetSubtype="0" fill="hold" grpId="0" nodeType="withEffect">
                                  <p:stCondLst>
                                    <p:cond delay="0"/>
                                  </p:stCondLst>
                                  <p:childTnLst>
                                    <p:set>
                                      <p:cBhvr>
                                        <p:cTn id="170" dur="1" fill="hold">
                                          <p:stCondLst>
                                            <p:cond delay="0"/>
                                          </p:stCondLst>
                                        </p:cTn>
                                        <p:tgtEl>
                                          <p:spTgt spid="243"/>
                                        </p:tgtEl>
                                        <p:attrNameLst>
                                          <p:attrName>style.visibility</p:attrName>
                                        </p:attrNameLst>
                                      </p:cBhvr>
                                      <p:to>
                                        <p:strVal val="visible"/>
                                      </p:to>
                                    </p:set>
                                  </p:childTnLst>
                                </p:cTn>
                              </p:par>
                              <p:par>
                                <p:cTn id="171" presetID="1" presetClass="entr" presetSubtype="0" fill="hold" grpId="0" nodeType="withEffect">
                                  <p:stCondLst>
                                    <p:cond delay="0"/>
                                  </p:stCondLst>
                                  <p:childTnLst>
                                    <p:set>
                                      <p:cBhvr>
                                        <p:cTn id="172" dur="1" fill="hold">
                                          <p:stCondLst>
                                            <p:cond delay="0"/>
                                          </p:stCondLst>
                                        </p:cTn>
                                        <p:tgtEl>
                                          <p:spTgt spid="203"/>
                                        </p:tgtEl>
                                        <p:attrNameLst>
                                          <p:attrName>style.visibility</p:attrName>
                                        </p:attrNameLst>
                                      </p:cBhvr>
                                      <p:to>
                                        <p:strVal val="visible"/>
                                      </p:to>
                                    </p:set>
                                  </p:childTnLst>
                                </p:cTn>
                              </p:par>
                              <p:par>
                                <p:cTn id="173" presetID="1" presetClass="entr" presetSubtype="0" fill="hold" nodeType="withEffect">
                                  <p:stCondLst>
                                    <p:cond delay="0"/>
                                  </p:stCondLst>
                                  <p:childTnLst>
                                    <p:set>
                                      <p:cBhvr>
                                        <p:cTn id="174" dur="1" fill="hold">
                                          <p:stCondLst>
                                            <p:cond delay="0"/>
                                          </p:stCondLst>
                                        </p:cTn>
                                        <p:tgtEl>
                                          <p:spTgt spid="204"/>
                                        </p:tgtEl>
                                        <p:attrNameLst>
                                          <p:attrName>style.visibility</p:attrName>
                                        </p:attrNameLst>
                                      </p:cBhvr>
                                      <p:to>
                                        <p:strVal val="visible"/>
                                      </p:to>
                                    </p:set>
                                  </p:childTnLst>
                                </p:cTn>
                              </p:par>
                            </p:childTnLst>
                          </p:cTn>
                        </p:par>
                      </p:childTnLst>
                    </p:cTn>
                  </p:par>
                  <p:par>
                    <p:cTn id="175" fill="hold">
                      <p:stCondLst>
                        <p:cond delay="indefinite"/>
                      </p:stCondLst>
                      <p:childTnLst>
                        <p:par>
                          <p:cTn id="176" fill="hold">
                            <p:stCondLst>
                              <p:cond delay="0"/>
                            </p:stCondLst>
                            <p:childTnLst>
                              <p:par>
                                <p:cTn id="177" presetID="1" presetClass="entr" presetSubtype="0" fill="hold" grpId="0" nodeType="clickEffect">
                                  <p:stCondLst>
                                    <p:cond delay="0"/>
                                  </p:stCondLst>
                                  <p:childTnLst>
                                    <p:set>
                                      <p:cBhvr>
                                        <p:cTn id="178" dur="1" fill="hold">
                                          <p:stCondLst>
                                            <p:cond delay="0"/>
                                          </p:stCondLst>
                                        </p:cTn>
                                        <p:tgtEl>
                                          <p:spTgt spid="197"/>
                                        </p:tgtEl>
                                        <p:attrNameLst>
                                          <p:attrName>style.visibility</p:attrName>
                                        </p:attrNameLst>
                                      </p:cBhvr>
                                      <p:to>
                                        <p:strVal val="visible"/>
                                      </p:to>
                                    </p:set>
                                  </p:childTnLst>
                                </p:cTn>
                              </p:par>
                              <p:par>
                                <p:cTn id="179" presetID="1" presetClass="entr" presetSubtype="0" fill="hold" nodeType="withEffect">
                                  <p:stCondLst>
                                    <p:cond delay="0"/>
                                  </p:stCondLst>
                                  <p:childTnLst>
                                    <p:set>
                                      <p:cBhvr>
                                        <p:cTn id="180" dur="1" fill="hold">
                                          <p:stCondLst>
                                            <p:cond delay="0"/>
                                          </p:stCondLst>
                                        </p:cTn>
                                        <p:tgtEl>
                                          <p:spTgt spid="196"/>
                                        </p:tgtEl>
                                        <p:attrNameLst>
                                          <p:attrName>style.visibility</p:attrName>
                                        </p:attrNameLst>
                                      </p:cBhvr>
                                      <p:to>
                                        <p:strVal val="visible"/>
                                      </p:to>
                                    </p:set>
                                  </p:childTnLst>
                                </p:cTn>
                              </p:par>
                              <p:par>
                                <p:cTn id="181" presetID="1" presetClass="entr" presetSubtype="0" fill="hold" nodeType="withEffect">
                                  <p:stCondLst>
                                    <p:cond delay="0"/>
                                  </p:stCondLst>
                                  <p:childTnLst>
                                    <p:set>
                                      <p:cBhvr>
                                        <p:cTn id="182" dur="1" fill="hold">
                                          <p:stCondLst>
                                            <p:cond delay="0"/>
                                          </p:stCondLst>
                                        </p:cTn>
                                        <p:tgtEl>
                                          <p:spTgt spid="200"/>
                                        </p:tgtEl>
                                        <p:attrNameLst>
                                          <p:attrName>style.visibility</p:attrName>
                                        </p:attrNameLst>
                                      </p:cBhvr>
                                      <p:to>
                                        <p:strVal val="visible"/>
                                      </p:to>
                                    </p:set>
                                  </p:childTnLst>
                                </p:cTn>
                              </p:par>
                              <p:par>
                                <p:cTn id="183" presetID="1" presetClass="entr" presetSubtype="0" fill="hold" nodeType="withEffect">
                                  <p:stCondLst>
                                    <p:cond delay="0"/>
                                  </p:stCondLst>
                                  <p:childTnLst>
                                    <p:set>
                                      <p:cBhvr>
                                        <p:cTn id="184" dur="1" fill="hold">
                                          <p:stCondLst>
                                            <p:cond delay="0"/>
                                          </p:stCondLst>
                                        </p:cTn>
                                        <p:tgtEl>
                                          <p:spTgt spid="215"/>
                                        </p:tgtEl>
                                        <p:attrNameLst>
                                          <p:attrName>style.visibility</p:attrName>
                                        </p:attrNameLst>
                                      </p:cBhvr>
                                      <p:to>
                                        <p:strVal val="visible"/>
                                      </p:to>
                                    </p:set>
                                  </p:childTnLst>
                                </p:cTn>
                              </p:par>
                              <p:par>
                                <p:cTn id="185" presetID="1" presetClass="entr" presetSubtype="0" fill="hold" grpId="0" nodeType="withEffect">
                                  <p:stCondLst>
                                    <p:cond delay="0"/>
                                  </p:stCondLst>
                                  <p:childTnLst>
                                    <p:set>
                                      <p:cBhvr>
                                        <p:cTn id="186" dur="1" fill="hold">
                                          <p:stCondLst>
                                            <p:cond delay="0"/>
                                          </p:stCondLst>
                                        </p:cTn>
                                        <p:tgtEl>
                                          <p:spTgt spid="264"/>
                                        </p:tgtEl>
                                        <p:attrNameLst>
                                          <p:attrName>style.visibility</p:attrName>
                                        </p:attrNameLst>
                                      </p:cBhvr>
                                      <p:to>
                                        <p:strVal val="visible"/>
                                      </p:to>
                                    </p:set>
                                  </p:childTnLst>
                                </p:cTn>
                              </p:par>
                            </p:childTnLst>
                          </p:cTn>
                        </p:par>
                      </p:childTnLst>
                    </p:cTn>
                  </p:par>
                  <p:par>
                    <p:cTn id="187" fill="hold">
                      <p:stCondLst>
                        <p:cond delay="indefinite"/>
                      </p:stCondLst>
                      <p:childTnLst>
                        <p:par>
                          <p:cTn id="188" fill="hold">
                            <p:stCondLst>
                              <p:cond delay="0"/>
                            </p:stCondLst>
                            <p:childTnLst>
                              <p:par>
                                <p:cTn id="189" presetID="1" presetClass="entr" presetSubtype="0" fill="hold" grpId="0" nodeType="clickEffect">
                                  <p:stCondLst>
                                    <p:cond delay="0"/>
                                  </p:stCondLst>
                                  <p:childTnLst>
                                    <p:set>
                                      <p:cBhvr>
                                        <p:cTn id="190" dur="1" fill="hold">
                                          <p:stCondLst>
                                            <p:cond delay="0"/>
                                          </p:stCondLst>
                                        </p:cTn>
                                        <p:tgtEl>
                                          <p:spTgt spid="201"/>
                                        </p:tgtEl>
                                        <p:attrNameLst>
                                          <p:attrName>style.visibility</p:attrName>
                                        </p:attrNameLst>
                                      </p:cBhvr>
                                      <p:to>
                                        <p:strVal val="visible"/>
                                      </p:to>
                                    </p:set>
                                  </p:childTnLst>
                                </p:cTn>
                              </p:par>
                              <p:par>
                                <p:cTn id="191" presetID="1" presetClass="entr" presetSubtype="0" fill="hold" grpId="0" nodeType="withEffect">
                                  <p:stCondLst>
                                    <p:cond delay="0"/>
                                  </p:stCondLst>
                                  <p:childTnLst>
                                    <p:set>
                                      <p:cBhvr>
                                        <p:cTn id="192" dur="1" fill="hold">
                                          <p:stCondLst>
                                            <p:cond delay="0"/>
                                          </p:stCondLst>
                                        </p:cTn>
                                        <p:tgtEl>
                                          <p:spTgt spid="194"/>
                                        </p:tgtEl>
                                        <p:attrNameLst>
                                          <p:attrName>style.visibility</p:attrName>
                                        </p:attrNameLst>
                                      </p:cBhvr>
                                      <p:to>
                                        <p:strVal val="visible"/>
                                      </p:to>
                                    </p:set>
                                  </p:childTnLst>
                                </p:cTn>
                              </p:par>
                              <p:par>
                                <p:cTn id="193" presetID="1" presetClass="entr" presetSubtype="0" fill="hold" nodeType="withEffect">
                                  <p:stCondLst>
                                    <p:cond delay="0"/>
                                  </p:stCondLst>
                                  <p:childTnLst>
                                    <p:set>
                                      <p:cBhvr>
                                        <p:cTn id="194" dur="1" fill="hold">
                                          <p:stCondLst>
                                            <p:cond delay="0"/>
                                          </p:stCondLst>
                                        </p:cTn>
                                        <p:tgtEl>
                                          <p:spTgt spid="226"/>
                                        </p:tgtEl>
                                        <p:attrNameLst>
                                          <p:attrName>style.visibility</p:attrName>
                                        </p:attrNameLst>
                                      </p:cBhvr>
                                      <p:to>
                                        <p:strVal val="visible"/>
                                      </p:to>
                                    </p:set>
                                  </p:childTnLst>
                                </p:cTn>
                              </p:par>
                              <p:par>
                                <p:cTn id="195" presetID="1" presetClass="entr" presetSubtype="0" fill="hold" nodeType="withEffect">
                                  <p:stCondLst>
                                    <p:cond delay="0"/>
                                  </p:stCondLst>
                                  <p:childTnLst>
                                    <p:set>
                                      <p:cBhvr>
                                        <p:cTn id="196" dur="1" fill="hold">
                                          <p:stCondLst>
                                            <p:cond delay="0"/>
                                          </p:stCondLst>
                                        </p:cTn>
                                        <p:tgtEl>
                                          <p:spTgt spid="267"/>
                                        </p:tgtEl>
                                        <p:attrNameLst>
                                          <p:attrName>style.visibility</p:attrName>
                                        </p:attrNameLst>
                                      </p:cBhvr>
                                      <p:to>
                                        <p:strVal val="visible"/>
                                      </p:to>
                                    </p:set>
                                  </p:childTnLst>
                                </p:cTn>
                              </p:par>
                              <p:par>
                                <p:cTn id="197" presetID="1" presetClass="entr" presetSubtype="0" fill="hold" nodeType="withEffect">
                                  <p:stCondLst>
                                    <p:cond delay="0"/>
                                  </p:stCondLst>
                                  <p:childTnLst>
                                    <p:set>
                                      <p:cBhvr>
                                        <p:cTn id="198" dur="1" fill="hold">
                                          <p:stCondLst>
                                            <p:cond delay="0"/>
                                          </p:stCondLst>
                                        </p:cTn>
                                        <p:tgtEl>
                                          <p:spTgt spid="237"/>
                                        </p:tgtEl>
                                        <p:attrNameLst>
                                          <p:attrName>style.visibility</p:attrName>
                                        </p:attrNameLst>
                                      </p:cBhvr>
                                      <p:to>
                                        <p:strVal val="visible"/>
                                      </p:to>
                                    </p:set>
                                  </p:childTnLst>
                                </p:cTn>
                              </p:par>
                              <p:par>
                                <p:cTn id="199" presetID="1" presetClass="entr" presetSubtype="0" fill="hold" nodeType="withEffect">
                                  <p:stCondLst>
                                    <p:cond delay="0"/>
                                  </p:stCondLst>
                                  <p:childTnLst>
                                    <p:set>
                                      <p:cBhvr>
                                        <p:cTn id="200" dur="1" fill="hold">
                                          <p:stCondLst>
                                            <p:cond delay="0"/>
                                          </p:stCondLst>
                                        </p:cTn>
                                        <p:tgtEl>
                                          <p:spTgt spid="245"/>
                                        </p:tgtEl>
                                        <p:attrNameLst>
                                          <p:attrName>style.visibility</p:attrName>
                                        </p:attrNameLst>
                                      </p:cBhvr>
                                      <p:to>
                                        <p:strVal val="visible"/>
                                      </p:to>
                                    </p:set>
                                  </p:childTnLst>
                                </p:cTn>
                              </p:par>
                              <p:par>
                                <p:cTn id="201" presetID="1" presetClass="entr" presetSubtype="0" fill="hold" nodeType="withEffect">
                                  <p:stCondLst>
                                    <p:cond delay="0"/>
                                  </p:stCondLst>
                                  <p:childTnLst>
                                    <p:set>
                                      <p:cBhvr>
                                        <p:cTn id="202" dur="1" fill="hold">
                                          <p:stCondLst>
                                            <p:cond delay="0"/>
                                          </p:stCondLst>
                                        </p:cTn>
                                        <p:tgtEl>
                                          <p:spTgt spid="246"/>
                                        </p:tgtEl>
                                        <p:attrNameLst>
                                          <p:attrName>style.visibility</p:attrName>
                                        </p:attrNameLst>
                                      </p:cBhvr>
                                      <p:to>
                                        <p:strVal val="visible"/>
                                      </p:to>
                                    </p:set>
                                  </p:childTnLst>
                                </p:cTn>
                              </p:par>
                              <p:par>
                                <p:cTn id="203" presetID="1" presetClass="entr" presetSubtype="0" fill="hold" grpId="0" nodeType="withEffect">
                                  <p:stCondLst>
                                    <p:cond delay="0"/>
                                  </p:stCondLst>
                                  <p:childTnLst>
                                    <p:set>
                                      <p:cBhvr>
                                        <p:cTn id="204" dur="1" fill="hold">
                                          <p:stCondLst>
                                            <p:cond delay="0"/>
                                          </p:stCondLst>
                                        </p:cTn>
                                        <p:tgtEl>
                                          <p:spTgt spid="247"/>
                                        </p:tgtEl>
                                        <p:attrNameLst>
                                          <p:attrName>style.visibility</p:attrName>
                                        </p:attrNameLst>
                                      </p:cBhvr>
                                      <p:to>
                                        <p:strVal val="visible"/>
                                      </p:to>
                                    </p:set>
                                  </p:childTnLst>
                                </p:cTn>
                              </p:par>
                              <p:par>
                                <p:cTn id="205" presetID="1" presetClass="entr" presetSubtype="0" fill="hold" grpId="0" nodeType="withEffect">
                                  <p:stCondLst>
                                    <p:cond delay="0"/>
                                  </p:stCondLst>
                                  <p:childTnLst>
                                    <p:set>
                                      <p:cBhvr>
                                        <p:cTn id="206" dur="1" fill="hold">
                                          <p:stCondLst>
                                            <p:cond delay="0"/>
                                          </p:stCondLst>
                                        </p:cTn>
                                        <p:tgtEl>
                                          <p:spTgt spid="259"/>
                                        </p:tgtEl>
                                        <p:attrNameLst>
                                          <p:attrName>style.visibility</p:attrName>
                                        </p:attrNameLst>
                                      </p:cBhvr>
                                      <p:to>
                                        <p:strVal val="visible"/>
                                      </p:to>
                                    </p:set>
                                  </p:childTnLst>
                                </p:cTn>
                              </p:par>
                              <p:par>
                                <p:cTn id="207" presetID="1" presetClass="entr" presetSubtype="0" fill="hold" grpId="0" nodeType="withEffect">
                                  <p:stCondLst>
                                    <p:cond delay="0"/>
                                  </p:stCondLst>
                                  <p:childTnLst>
                                    <p:set>
                                      <p:cBhvr>
                                        <p:cTn id="208" dur="1" fill="hold">
                                          <p:stCondLst>
                                            <p:cond delay="0"/>
                                          </p:stCondLst>
                                        </p:cTn>
                                        <p:tgtEl>
                                          <p:spTgt spid="260"/>
                                        </p:tgtEl>
                                        <p:attrNameLst>
                                          <p:attrName>style.visibility</p:attrName>
                                        </p:attrNameLst>
                                      </p:cBhvr>
                                      <p:to>
                                        <p:strVal val="visible"/>
                                      </p:to>
                                    </p:set>
                                  </p:childTnLst>
                                </p:cTn>
                              </p:par>
                              <p:par>
                                <p:cTn id="209" presetID="1" presetClass="entr" presetSubtype="0" fill="hold" grpId="0" nodeType="withEffect">
                                  <p:stCondLst>
                                    <p:cond delay="0"/>
                                  </p:stCondLst>
                                  <p:childTnLst>
                                    <p:set>
                                      <p:cBhvr>
                                        <p:cTn id="210" dur="1" fill="hold">
                                          <p:stCondLst>
                                            <p:cond delay="0"/>
                                          </p:stCondLst>
                                        </p:cTn>
                                        <p:tgtEl>
                                          <p:spTgt spid="261"/>
                                        </p:tgtEl>
                                        <p:attrNameLst>
                                          <p:attrName>style.visibility</p:attrName>
                                        </p:attrNameLst>
                                      </p:cBhvr>
                                      <p:to>
                                        <p:strVal val="visible"/>
                                      </p:to>
                                    </p:set>
                                  </p:childTnLst>
                                </p:cTn>
                              </p:par>
                              <p:par>
                                <p:cTn id="211" presetID="1" presetClass="entr" presetSubtype="0" fill="hold" grpId="0" nodeType="withEffect">
                                  <p:stCondLst>
                                    <p:cond delay="0"/>
                                  </p:stCondLst>
                                  <p:childTnLst>
                                    <p:set>
                                      <p:cBhvr>
                                        <p:cTn id="212" dur="1" fill="hold">
                                          <p:stCondLst>
                                            <p:cond delay="0"/>
                                          </p:stCondLst>
                                        </p:cTn>
                                        <p:tgtEl>
                                          <p:spTgt spid="262"/>
                                        </p:tgtEl>
                                        <p:attrNameLst>
                                          <p:attrName>style.visibility</p:attrName>
                                        </p:attrNameLst>
                                      </p:cBhvr>
                                      <p:to>
                                        <p:strVal val="visible"/>
                                      </p:to>
                                    </p:set>
                                  </p:childTnLst>
                                </p:cTn>
                              </p:par>
                              <p:par>
                                <p:cTn id="213" presetID="1" presetClass="entr" presetSubtype="0" fill="hold" grpId="0" nodeType="withEffect">
                                  <p:stCondLst>
                                    <p:cond delay="0"/>
                                  </p:stCondLst>
                                  <p:childTnLst>
                                    <p:set>
                                      <p:cBhvr>
                                        <p:cTn id="214" dur="1" fill="hold">
                                          <p:stCondLst>
                                            <p:cond delay="0"/>
                                          </p:stCondLst>
                                        </p:cTn>
                                        <p:tgtEl>
                                          <p:spTgt spid="263"/>
                                        </p:tgtEl>
                                        <p:attrNameLst>
                                          <p:attrName>style.visibility</p:attrName>
                                        </p:attrNameLst>
                                      </p:cBhvr>
                                      <p:to>
                                        <p:strVal val="visible"/>
                                      </p:to>
                                    </p:set>
                                  </p:childTnLst>
                                </p:cTn>
                              </p:par>
                              <p:par>
                                <p:cTn id="215" presetID="1" presetClass="entr" presetSubtype="0" fill="hold" nodeType="withEffect">
                                  <p:stCondLst>
                                    <p:cond delay="0"/>
                                  </p:stCondLst>
                                  <p:childTnLst>
                                    <p:set>
                                      <p:cBhvr>
                                        <p:cTn id="216" dur="1" fill="hold">
                                          <p:stCondLst>
                                            <p:cond delay="0"/>
                                          </p:stCondLst>
                                        </p:cTn>
                                        <p:tgtEl>
                                          <p:spTgt spid="244"/>
                                        </p:tgtEl>
                                        <p:attrNameLst>
                                          <p:attrName>style.visibility</p:attrName>
                                        </p:attrNameLst>
                                      </p:cBhvr>
                                      <p:to>
                                        <p:strVal val="visible"/>
                                      </p:to>
                                    </p:set>
                                  </p:childTnLst>
                                </p:cTn>
                              </p:par>
                              <p:par>
                                <p:cTn id="217" presetID="1" presetClass="entr" presetSubtype="0" fill="hold" grpId="0" nodeType="withEffect">
                                  <p:stCondLst>
                                    <p:cond delay="0"/>
                                  </p:stCondLst>
                                  <p:childTnLst>
                                    <p:set>
                                      <p:cBhvr>
                                        <p:cTn id="218" dur="1" fill="hold">
                                          <p:stCondLst>
                                            <p:cond delay="0"/>
                                          </p:stCondLst>
                                        </p:cTn>
                                        <p:tgtEl>
                                          <p:spTgt spid="265"/>
                                        </p:tgtEl>
                                        <p:attrNameLst>
                                          <p:attrName>style.visibility</p:attrName>
                                        </p:attrNameLst>
                                      </p:cBhvr>
                                      <p:to>
                                        <p:strVal val="visible"/>
                                      </p:to>
                                    </p:set>
                                  </p:childTnLst>
                                </p:cTn>
                              </p:par>
                              <p:par>
                                <p:cTn id="219" presetID="1" presetClass="entr" presetSubtype="0" fill="hold" grpId="0" nodeType="withEffect">
                                  <p:stCondLst>
                                    <p:cond delay="0"/>
                                  </p:stCondLst>
                                  <p:childTnLst>
                                    <p:set>
                                      <p:cBhvr>
                                        <p:cTn id="220" dur="1" fill="hold">
                                          <p:stCondLst>
                                            <p:cond delay="0"/>
                                          </p:stCondLst>
                                        </p:cTn>
                                        <p:tgtEl>
                                          <p:spTgt spid="266"/>
                                        </p:tgtEl>
                                        <p:attrNameLst>
                                          <p:attrName>style.visibility</p:attrName>
                                        </p:attrNameLst>
                                      </p:cBhvr>
                                      <p:to>
                                        <p:strVal val="visible"/>
                                      </p:to>
                                    </p:set>
                                  </p:childTnLst>
                                </p:cTn>
                              </p:par>
                            </p:childTnLst>
                          </p:cTn>
                        </p:par>
                      </p:childTnLst>
                    </p:cTn>
                  </p:par>
                  <p:par>
                    <p:cTn id="221" fill="hold">
                      <p:stCondLst>
                        <p:cond delay="indefinite"/>
                      </p:stCondLst>
                      <p:childTnLst>
                        <p:par>
                          <p:cTn id="222" fill="hold">
                            <p:stCondLst>
                              <p:cond delay="0"/>
                            </p:stCondLst>
                            <p:childTnLst>
                              <p:par>
                                <p:cTn id="223" presetID="1" presetClass="entr" presetSubtype="0" fill="hold" nodeType="clickEffect">
                                  <p:stCondLst>
                                    <p:cond delay="0"/>
                                  </p:stCondLst>
                                  <p:childTnLst>
                                    <p:set>
                                      <p:cBhvr>
                                        <p:cTn id="224" dur="1" fill="hold">
                                          <p:stCondLst>
                                            <p:cond delay="0"/>
                                          </p:stCondLst>
                                        </p:cTn>
                                        <p:tgtEl>
                                          <p:spTgt spid="241"/>
                                        </p:tgtEl>
                                        <p:attrNameLst>
                                          <p:attrName>style.visibility</p:attrName>
                                        </p:attrNameLst>
                                      </p:cBhvr>
                                      <p:to>
                                        <p:strVal val="visible"/>
                                      </p:to>
                                    </p:set>
                                  </p:childTnLst>
                                </p:cTn>
                              </p:par>
                              <p:par>
                                <p:cTn id="225" presetID="1" presetClass="entr" presetSubtype="0" fill="hold" nodeType="withEffect">
                                  <p:stCondLst>
                                    <p:cond delay="0"/>
                                  </p:stCondLst>
                                  <p:childTnLst>
                                    <p:set>
                                      <p:cBhvr>
                                        <p:cTn id="226" dur="1" fill="hold">
                                          <p:stCondLst>
                                            <p:cond delay="0"/>
                                          </p:stCondLst>
                                        </p:cTn>
                                        <p:tgtEl>
                                          <p:spTgt spid="248"/>
                                        </p:tgtEl>
                                        <p:attrNameLst>
                                          <p:attrName>style.visibility</p:attrName>
                                        </p:attrNameLst>
                                      </p:cBhvr>
                                      <p:to>
                                        <p:strVal val="visible"/>
                                      </p:to>
                                    </p:set>
                                  </p:childTnLst>
                                </p:cTn>
                              </p:par>
                              <p:par>
                                <p:cTn id="227" presetID="1" presetClass="entr" presetSubtype="0" fill="hold" nodeType="withEffect">
                                  <p:stCondLst>
                                    <p:cond delay="0"/>
                                  </p:stCondLst>
                                  <p:childTnLst>
                                    <p:set>
                                      <p:cBhvr>
                                        <p:cTn id="228" dur="1" fill="hold">
                                          <p:stCondLst>
                                            <p:cond delay="0"/>
                                          </p:stCondLst>
                                        </p:cTn>
                                        <p:tgtEl>
                                          <p:spTgt spid="242"/>
                                        </p:tgtEl>
                                        <p:attrNameLst>
                                          <p:attrName>style.visibility</p:attrName>
                                        </p:attrNameLst>
                                      </p:cBhvr>
                                      <p:to>
                                        <p:strVal val="visible"/>
                                      </p:to>
                                    </p:set>
                                  </p:childTnLst>
                                </p:cTn>
                              </p:par>
                              <p:par>
                                <p:cTn id="229" presetID="1" presetClass="entr" presetSubtype="0" fill="hold" nodeType="withEffect">
                                  <p:stCondLst>
                                    <p:cond delay="0"/>
                                  </p:stCondLst>
                                  <p:childTnLst>
                                    <p:set>
                                      <p:cBhvr>
                                        <p:cTn id="230" dur="1" fill="hold">
                                          <p:stCondLst>
                                            <p:cond delay="0"/>
                                          </p:stCondLst>
                                        </p:cTn>
                                        <p:tgtEl>
                                          <p:spTgt spid="2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0" grpId="1"/>
      <p:bldP spid="18" grpId="0"/>
      <p:bldP spid="44" grpId="0" animBg="1"/>
      <p:bldP spid="44" grpId="1" animBg="1"/>
      <p:bldP spid="16" grpId="0"/>
      <p:bldP spid="16" grpId="1"/>
      <p:bldP spid="57" grpId="0" animBg="1"/>
      <p:bldP spid="57" grpId="1" animBg="1"/>
      <p:bldP spid="58" grpId="0" animBg="1"/>
      <p:bldP spid="58" grpId="1" animBg="1"/>
      <p:bldP spid="59" grpId="0" animBg="1"/>
      <p:bldP spid="59" grpId="1" animBg="1"/>
      <p:bldP spid="60" grpId="0" animBg="1"/>
      <p:bldP spid="60" grpId="1" animBg="1"/>
      <p:bldP spid="9" grpId="0"/>
      <p:bldP spid="171" grpId="0"/>
      <p:bldP spid="171" grpId="1"/>
      <p:bldGraphic spid="172" grpId="0">
        <p:bldAsOne/>
      </p:bldGraphic>
      <p:bldGraphic spid="172" grpId="1">
        <p:bldAsOne/>
      </p:bldGraphic>
      <p:bldGraphic spid="173" grpId="0">
        <p:bldAsOne/>
      </p:bldGraphic>
      <p:bldGraphic spid="173" grpId="1">
        <p:bldAsOne/>
      </p:bldGraphic>
      <p:bldGraphic spid="173" grpId="2">
        <p:bldAsOne/>
      </p:bldGraphic>
      <p:bldP spid="180" grpId="0"/>
      <p:bldP spid="180" grpId="1"/>
      <p:bldP spid="184" grpId="0"/>
      <p:bldP spid="184" grpId="1"/>
      <p:bldP spid="185" grpId="0"/>
      <p:bldP spid="185" grpId="1"/>
      <p:bldP spid="186" grpId="0"/>
      <p:bldP spid="186" grpId="1"/>
      <p:bldP spid="190" grpId="0"/>
      <p:bldP spid="190" grpId="1"/>
      <p:bldP spid="22" grpId="0" animBg="1"/>
      <p:bldP spid="22" grpId="1" animBg="1"/>
      <p:bldP spid="191" grpId="0"/>
      <p:bldP spid="192" grpId="0"/>
      <p:bldP spid="193" grpId="0"/>
      <p:bldP spid="194" grpId="0"/>
      <p:bldP spid="195" grpId="0" animBg="1"/>
      <p:bldP spid="197" grpId="0"/>
      <p:bldP spid="198" grpId="0"/>
      <p:bldP spid="202" grpId="0" animBg="1"/>
      <p:bldP spid="203" grpId="0"/>
      <p:bldP spid="243" grpId="0" animBg="1"/>
      <p:bldP spid="247" grpId="0"/>
      <p:bldP spid="259" grpId="0"/>
      <p:bldP spid="260" grpId="0"/>
      <p:bldP spid="261" grpId="0"/>
      <p:bldP spid="262" grpId="0"/>
      <p:bldP spid="263" grpId="0"/>
      <p:bldP spid="264" grpId="0"/>
      <p:bldP spid="265" grpId="0"/>
      <p:bldP spid="266" grpId="0" animBg="1"/>
      <p:bldP spid="201" grpId="0"/>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1839261" y="1486808"/>
            <a:ext cx="8512039" cy="3433716"/>
          </a:xfrm>
        </p:spPr>
        <p:txBody>
          <a:bodyPr/>
          <a:lstStyle/>
          <a:p>
            <a:r>
              <a:rPr lang="en-US" dirty="0"/>
              <a:t>MERS-</a:t>
            </a:r>
            <a:r>
              <a:rPr lang="en-US" dirty="0" err="1"/>
              <a:t>CoV</a:t>
            </a:r>
            <a:r>
              <a:rPr lang="en-US" dirty="0"/>
              <a:t> neutralizing </a:t>
            </a:r>
            <a:r>
              <a:rPr lang="en-US" dirty="0" err="1"/>
              <a:t>nanobodies</a:t>
            </a:r>
            <a:r>
              <a:rPr lang="en-US" dirty="0"/>
              <a:t> blocked MERS-</a:t>
            </a:r>
            <a:r>
              <a:rPr lang="en-US" dirty="0" err="1"/>
              <a:t>CoV</a:t>
            </a:r>
            <a:r>
              <a:rPr lang="en-US" dirty="0"/>
              <a:t> infection at </a:t>
            </a:r>
            <a:r>
              <a:rPr lang="en-US" dirty="0" err="1"/>
              <a:t>picomolar</a:t>
            </a:r>
            <a:r>
              <a:rPr lang="en-US" dirty="0"/>
              <a:t> concentrations</a:t>
            </a:r>
          </a:p>
          <a:p>
            <a:endParaRPr lang="en-US" dirty="0"/>
          </a:p>
          <a:p>
            <a:r>
              <a:rPr lang="en-US" dirty="0"/>
              <a:t>When fused to a human Fc , these </a:t>
            </a:r>
            <a:r>
              <a:rPr lang="en-US" dirty="0" err="1"/>
              <a:t>nanobodies</a:t>
            </a:r>
            <a:r>
              <a:rPr lang="en-US" dirty="0"/>
              <a:t> protected mice against a lethal challenge with MERS-</a:t>
            </a:r>
            <a:r>
              <a:rPr lang="en-US" dirty="0" err="1"/>
              <a:t>CoV</a:t>
            </a:r>
            <a:endParaRPr lang="en-US" dirty="0"/>
          </a:p>
          <a:p>
            <a:endParaRPr lang="en-US" dirty="0"/>
          </a:p>
          <a:p>
            <a:r>
              <a:rPr lang="en-US" dirty="0"/>
              <a:t>Due to their high affinity, </a:t>
            </a:r>
            <a:r>
              <a:rPr lang="en-US" i="1" dirty="0"/>
              <a:t>in vivo </a:t>
            </a:r>
            <a:r>
              <a:rPr lang="en-US" dirty="0"/>
              <a:t>stability and efficacy, these MERS-</a:t>
            </a:r>
            <a:r>
              <a:rPr lang="en-US" dirty="0" err="1"/>
              <a:t>CoV</a:t>
            </a:r>
            <a:r>
              <a:rPr lang="en-US" dirty="0"/>
              <a:t>-specific </a:t>
            </a:r>
            <a:r>
              <a:rPr lang="en-US" dirty="0" err="1"/>
              <a:t>cHCAbs</a:t>
            </a:r>
            <a:r>
              <a:rPr lang="en-US" dirty="0"/>
              <a:t> could be promising candidates for the development of MERS-</a:t>
            </a:r>
            <a:r>
              <a:rPr lang="en-US" dirty="0" err="1"/>
              <a:t>CoV</a:t>
            </a:r>
            <a:r>
              <a:rPr lang="en-US" dirty="0"/>
              <a:t> intervention measures</a:t>
            </a:r>
            <a:endParaRPr lang="en-GB" dirty="0"/>
          </a:p>
        </p:txBody>
      </p:sp>
      <p:sp>
        <p:nvSpPr>
          <p:cNvPr id="4" name="Title 3"/>
          <p:cNvSpPr>
            <a:spLocks noGrp="1"/>
          </p:cNvSpPr>
          <p:nvPr>
            <p:ph type="ctrTitle"/>
          </p:nvPr>
        </p:nvSpPr>
        <p:spPr>
          <a:xfrm>
            <a:off x="1850058" y="473628"/>
            <a:ext cx="8512039" cy="423193"/>
          </a:xfrm>
        </p:spPr>
        <p:txBody>
          <a:bodyPr/>
          <a:lstStyle/>
          <a:p>
            <a:r>
              <a:rPr lang="it-IT" dirty="0"/>
              <a:t>Conclusions</a:t>
            </a:r>
            <a:endParaRPr lang="en-GB" dirty="0"/>
          </a:p>
        </p:txBody>
      </p:sp>
    </p:spTree>
    <p:extLst>
      <p:ext uri="{BB962C8B-B14F-4D97-AF65-F5344CB8AC3E}">
        <p14:creationId xmlns:p14="http://schemas.microsoft.com/office/powerpoint/2010/main" val="429287747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heme/theme1.xml><?xml version="1.0" encoding="utf-8"?>
<a:theme xmlns:a="http://schemas.openxmlformats.org/drawingml/2006/main" name="IMI_ppt_template">
  <a:themeElements>
    <a:clrScheme name="IMI colour palette">
      <a:dk1>
        <a:sysClr val="windowText" lastClr="000000"/>
      </a:dk1>
      <a:lt1>
        <a:sysClr val="window" lastClr="FFFFFF"/>
      </a:lt1>
      <a:dk2>
        <a:srgbClr val="005A76"/>
      </a:dk2>
      <a:lt2>
        <a:srgbClr val="D0E6E8"/>
      </a:lt2>
      <a:accent1>
        <a:srgbClr val="06715C"/>
      </a:accent1>
      <a:accent2>
        <a:srgbClr val="007540"/>
      </a:accent2>
      <a:accent3>
        <a:srgbClr val="005A76"/>
      </a:accent3>
      <a:accent4>
        <a:srgbClr val="005F90"/>
      </a:accent4>
      <a:accent5>
        <a:srgbClr val="744364"/>
      </a:accent5>
      <a:accent6>
        <a:srgbClr val="A35A24"/>
      </a:accent6>
      <a:hlink>
        <a:srgbClr val="008F75"/>
      </a:hlink>
      <a:folHlink>
        <a:srgbClr val="008F75"/>
      </a:folHlink>
    </a:clrScheme>
    <a:fontScheme name="Office classico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IMI Chart background">
  <a:themeElements>
    <a:clrScheme name="IMI colour palette">
      <a:dk1>
        <a:sysClr val="windowText" lastClr="000000"/>
      </a:dk1>
      <a:lt1>
        <a:sysClr val="window" lastClr="FFFFFF"/>
      </a:lt1>
      <a:dk2>
        <a:srgbClr val="005A76"/>
      </a:dk2>
      <a:lt2>
        <a:srgbClr val="D0E6E8"/>
      </a:lt2>
      <a:accent1>
        <a:srgbClr val="06715C"/>
      </a:accent1>
      <a:accent2>
        <a:srgbClr val="007540"/>
      </a:accent2>
      <a:accent3>
        <a:srgbClr val="005A76"/>
      </a:accent3>
      <a:accent4>
        <a:srgbClr val="005F90"/>
      </a:accent4>
      <a:accent5>
        <a:srgbClr val="744364"/>
      </a:accent5>
      <a:accent6>
        <a:srgbClr val="A35A24"/>
      </a:accent6>
      <a:hlink>
        <a:srgbClr val="008F75"/>
      </a:hlink>
      <a:folHlink>
        <a:srgbClr val="008F75"/>
      </a:folHlink>
    </a:clrScheme>
    <a:fontScheme name="Office classico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5D7A5">
            <a:alpha val="98824"/>
          </a:srgbClr>
        </a:solidFill>
      </a:spPr>
      <a:bodyPr vert="horz" wrap="square" lIns="108000" tIns="108000" rIns="108000" bIns="108000">
        <a:spAutoFit/>
      </a:bodyPr>
      <a:lstStyle>
        <a:defPPr defTabSz="457200">
          <a:spcBef>
            <a:spcPct val="20000"/>
          </a:spcBef>
          <a:buFont typeface="Arial"/>
          <a:buNone/>
          <a:defRPr sz="3600">
            <a:solidFill>
              <a:schemeClr val="tx1"/>
            </a:solidFill>
            <a:latin typeface="Arial"/>
          </a:defRPr>
        </a:defPPr>
      </a:lst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466</Words>
  <Application>Microsoft Office PowerPoint</Application>
  <PresentationFormat>Widescreen</PresentationFormat>
  <Paragraphs>119</Paragraphs>
  <Slides>5</Slides>
  <Notes>3</Notes>
  <HiddenSlides>4</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5</vt:i4>
      </vt:variant>
    </vt:vector>
  </HeadingPairs>
  <TitlesOfParts>
    <vt:vector size="13" baseType="lpstr">
      <vt:lpstr>Arial</vt:lpstr>
      <vt:lpstr>Arial Regular</vt:lpstr>
      <vt:lpstr>Calibri</vt:lpstr>
      <vt:lpstr>Helvetica</vt:lpstr>
      <vt:lpstr>Times New Roman</vt:lpstr>
      <vt:lpstr>Wingdings</vt:lpstr>
      <vt:lpstr>IMI_ppt_template</vt:lpstr>
      <vt:lpstr>IMI Chart background</vt:lpstr>
      <vt:lpstr>PowerPoint Presentation</vt:lpstr>
      <vt:lpstr>Middle East respiratory syndrome coronavirus (MERS-CoV)</vt:lpstr>
      <vt:lpstr>MERS-CoV neutralizing antibodies</vt:lpstr>
      <vt:lpstr>MERS-CoV neutralizing nanobodies</vt:lpstr>
      <vt:lpstr>Conclusions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AMERKAD Nassima ( IMI )</dc:creator>
  <cp:lastModifiedBy>AMERKAD Nassima ( IMI )</cp:lastModifiedBy>
  <cp:revision>1</cp:revision>
  <dcterms:created xsi:type="dcterms:W3CDTF">2018-10-29T14:29:17Z</dcterms:created>
  <dcterms:modified xsi:type="dcterms:W3CDTF">2018-10-29T14:29:26Z</dcterms:modified>
</cp:coreProperties>
</file>