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0E1A1-397B-4A80-8E5C-AD32D587E3FC}"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8BC6A-98F2-48B3-9CB3-DFC141377E29}" type="slidenum">
              <a:rPr lang="en-GB" smtClean="0"/>
              <a:t>‹#›</a:t>
            </a:fld>
            <a:endParaRPr lang="en-GB"/>
          </a:p>
        </p:txBody>
      </p:sp>
    </p:spTree>
    <p:extLst>
      <p:ext uri="{BB962C8B-B14F-4D97-AF65-F5344CB8AC3E}">
        <p14:creationId xmlns:p14="http://schemas.microsoft.com/office/powerpoint/2010/main" val="384063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98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225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19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43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72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0"/>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a:t>
            </a:r>
            <a:r>
              <a:rPr lang="it-IT" dirty="0" smtClean="0"/>
              <a:t>32pt</a:t>
            </a:r>
            <a:r>
              <a:rPr lang="it-IT" dirty="0"/>
              <a:t>, paragraph line spacing is </a:t>
            </a:r>
            <a:r>
              <a:rPr lang="it-IT" dirty="0" smtClean="0"/>
              <a:t>32pt</a:t>
            </a:r>
            <a:r>
              <a:rPr lang="it-IT" dirty="0"/>
              <a:t>, </a:t>
            </a:r>
            <a:r>
              <a:rPr lang="it-IT" dirty="0" smtClean="0"/>
              <a:t>left alignment</a:t>
            </a:r>
            <a:r>
              <a:rPr lang="it-IT" dirty="0"/>
              <a:t>, colour is white. </a:t>
            </a:r>
            <a:r>
              <a:rPr lang="it-IT" dirty="0" smtClean="0"/>
              <a:t/>
            </a:r>
            <a:br>
              <a:rPr lang="it-IT" dirty="0" smtClean="0"/>
            </a:br>
            <a:r>
              <a:rPr lang="it-IT" dirty="0" smtClean="0"/>
              <a:t>Please </a:t>
            </a:r>
            <a:r>
              <a:rPr lang="it-IT" dirty="0"/>
              <a:t>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31906181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bold 36pt, paragraph line spacing is 36pt, left alignment. </a:t>
            </a:r>
            <a:endParaRPr lang="it-IT" dirty="0"/>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a:t>
            </a:r>
            <a:r>
              <a:rPr lang="it-IT" dirty="0" smtClean="0"/>
              <a:t>36pt</a:t>
            </a:r>
            <a:r>
              <a:rPr lang="it-IT" dirty="0"/>
              <a:t>. </a:t>
            </a:r>
            <a:br>
              <a:rPr lang="it-IT" dirty="0"/>
            </a:br>
            <a:r>
              <a:rPr lang="it-IT" dirty="0"/>
              <a:t>Paragraph line spacing is 26pt. Left alignment. Text colour is black</a:t>
            </a:r>
            <a:r>
              <a:rPr lang="it-IT" dirty="0" smtClean="0"/>
              <a:t>.</a:t>
            </a:r>
          </a:p>
        </p:txBody>
      </p:sp>
    </p:spTree>
    <p:extLst>
      <p:ext uri="{BB962C8B-B14F-4D97-AF65-F5344CB8AC3E}">
        <p14:creationId xmlns:p14="http://schemas.microsoft.com/office/powerpoint/2010/main" val="1387801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7" y="877406"/>
            <a:ext cx="10693575"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6"/>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6" y="1873729"/>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2471273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bold 36pt, paragraph line spacing is 36pt, left alignment. </a:t>
            </a:r>
            <a:endParaRPr lang="it-IT" dirty="0"/>
          </a:p>
        </p:txBody>
      </p:sp>
    </p:spTree>
    <p:extLst>
      <p:ext uri="{BB962C8B-B14F-4D97-AF65-F5344CB8AC3E}">
        <p14:creationId xmlns:p14="http://schemas.microsoft.com/office/powerpoint/2010/main" val="14581836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smtClean="0"/>
              <a:t>Chart title. </a:t>
            </a:r>
            <a:r>
              <a:rPr lang="it-IT" dirty="0"/>
              <a:t>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1566062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8621249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49"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9844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3578025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smtClean="0"/>
              <a:t>Presenter’s name and surname </a:t>
            </a:r>
          </a:p>
          <a:p>
            <a:pPr lvl="0"/>
            <a:r>
              <a:rPr lang="it-IT" dirty="0" smtClean="0"/>
              <a:t>Presenter’s title</a:t>
            </a:r>
          </a:p>
          <a:p>
            <a:pPr lvl="0"/>
            <a:r>
              <a:rPr lang="it-IT" dirty="0" smtClean="0"/>
              <a:t>Presenter’s e-mail address</a:t>
            </a:r>
            <a:endParaRPr lang="it-IT" dirty="0"/>
          </a:p>
        </p:txBody>
      </p:sp>
      <p:sp>
        <p:nvSpPr>
          <p:cNvPr id="9" name="CasellaDiTesto 8"/>
          <p:cNvSpPr txBox="1"/>
          <p:nvPr userDrawn="1"/>
        </p:nvSpPr>
        <p:spPr>
          <a:xfrm>
            <a:off x="2955050" y="6027033"/>
            <a:ext cx="6277069" cy="594650"/>
          </a:xfrm>
          <a:prstGeom prst="rect">
            <a:avLst/>
          </a:prstGeom>
          <a:noFill/>
        </p:spPr>
        <p:txBody>
          <a:bodyPr wrap="square" rtlCol="0">
            <a:spAutoFit/>
          </a:bodyPr>
          <a:lstStyle/>
          <a:p>
            <a:pPr lvl="0" algn="ctr"/>
            <a:r>
              <a:rPr lang="it-IT" sz="1632" dirty="0">
                <a:solidFill>
                  <a:srgbClr val="006B8B"/>
                </a:solidFill>
              </a:rPr>
              <a:t>www.imi.europa.eu</a:t>
            </a:r>
          </a:p>
          <a:p>
            <a:pPr lvl="0" algn="ctr"/>
            <a:r>
              <a:rPr lang="it-IT" sz="1632" dirty="0" smtClean="0">
                <a:solidFill>
                  <a:srgbClr val="006B8B"/>
                </a:solidFill>
              </a:rPr>
              <a:t>	@</a:t>
            </a:r>
            <a:r>
              <a:rPr lang="it-IT" sz="1632" dirty="0">
                <a:solidFill>
                  <a:srgbClr val="006B8B"/>
                </a:solidFill>
              </a:rPr>
              <a:t>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14257002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a:t>
            </a:r>
            <a:r>
              <a:rPr lang="it-IT" dirty="0"/>
              <a:t>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230758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a:t>
            </a:r>
            <a:r>
              <a:rPr lang="it-IT" dirty="0"/>
              <a:t>bold 36pt, paragraph line spacing is 36pt, left alignment. </a:t>
            </a:r>
          </a:p>
        </p:txBody>
      </p:sp>
      <p:sp>
        <p:nvSpPr>
          <p:cNvPr id="6" name="Segnaposto testo 6"/>
          <p:cNvSpPr>
            <a:spLocks noGrp="1"/>
          </p:cNvSpPr>
          <p:nvPr>
            <p:ph type="body" sz="quarter" idx="12" hasCustomPrompt="1"/>
          </p:nvPr>
        </p:nvSpPr>
        <p:spPr>
          <a:xfrm>
            <a:off x="741515" y="1458212"/>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2681750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a:t>
            </a:r>
            <a:r>
              <a:rPr lang="it-IT" dirty="0"/>
              <a:t>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42478142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2"/>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a:t>
            </a:r>
            <a:r>
              <a:rPr lang="it-IT" dirty="0" smtClean="0"/>
              <a:t>Text </a:t>
            </a:r>
            <a:r>
              <a:rPr lang="it-IT" dirty="0"/>
              <a:t>colour is black</a:t>
            </a:r>
            <a:r>
              <a:rPr lang="it-IT" dirty="0" smtClean="0"/>
              <a:t>.</a:t>
            </a:r>
          </a:p>
          <a:p>
            <a:pPr>
              <a:lnSpc>
                <a:spcPts val="2600"/>
              </a:lnSpc>
              <a:spcBef>
                <a:spcPct val="0"/>
              </a:spcBef>
              <a:spcAft>
                <a:spcPts val="1200"/>
              </a:spcAft>
            </a:pPr>
            <a:r>
              <a:rPr lang="it-IT" sz="2176" kern="0" dirty="0" smtClean="0">
                <a:latin typeface="Arial"/>
                <a:cs typeface="Arial"/>
              </a:rPr>
              <a:t>Lorem </a:t>
            </a:r>
            <a:r>
              <a:rPr lang="it-IT" sz="2176" kern="0" dirty="0">
                <a:latin typeface="Arial"/>
                <a:cs typeface="Arial"/>
              </a:rPr>
              <a:t>ipsum moles consequat, vel illum colore eu feugiat nulla facilisis at vero eros et accumsan et iusto odio dignissim qui blandit praesent luptatum zril</a:t>
            </a:r>
            <a:r>
              <a:rPr lang="it-IT" sz="2176" kern="0" dirty="0" smtClean="0">
                <a:latin typeface="Arial"/>
                <a:cs typeface="Arial"/>
              </a:rPr>
              <a:t>.</a:t>
            </a:r>
          </a:p>
          <a:p>
            <a:pPr>
              <a:lnSpc>
                <a:spcPts val="2600"/>
              </a:lnSpc>
              <a:spcBef>
                <a:spcPct val="0"/>
              </a:spcBef>
              <a:spcAft>
                <a:spcPts val="1200"/>
              </a:spcAft>
            </a:pPr>
            <a:r>
              <a:rPr lang="it-IT" sz="2176" kern="0" dirty="0" smtClean="0">
                <a:latin typeface="Arial"/>
                <a:cs typeface="Arial"/>
              </a:rPr>
              <a:t>Est </a:t>
            </a:r>
            <a:r>
              <a:rPr lang="it-IT" sz="2176" kern="0" dirty="0">
                <a:latin typeface="Arial"/>
                <a:cs typeface="Arial"/>
              </a:rPr>
              <a:t>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endParaRPr lang="it-IT" sz="2176" kern="0" dirty="0" smtClean="0">
              <a:latin typeface="Arial"/>
              <a:cs typeface="Arial"/>
            </a:endParaRPr>
          </a:p>
          <a:p>
            <a:pPr>
              <a:lnSpc>
                <a:spcPts val="2600"/>
              </a:lnSpc>
              <a:spcBef>
                <a:spcPct val="0"/>
              </a:spcBef>
              <a:spcAft>
                <a:spcPts val="1200"/>
              </a:spcAft>
            </a:pPr>
            <a:r>
              <a:rPr lang="it-IT" sz="2176" kern="0" dirty="0" smtClean="0">
                <a:latin typeface="Arial"/>
                <a:cs typeface="Arial"/>
              </a:rPr>
              <a:t>In </a:t>
            </a:r>
            <a:r>
              <a:rPr lang="it-IT" sz="2176" kern="0" dirty="0">
                <a:latin typeface="Arial"/>
                <a:cs typeface="Arial"/>
              </a:rPr>
              <a:t>velit esse mole consequat, vel illum colore eu feugiat nulla facilisis at vero eros et accumsan et iusto odio dignissim qui blandit praesent luptatum zril</a:t>
            </a:r>
            <a:r>
              <a:rPr lang="it-IT" sz="2176" kern="0" dirty="0" smtClean="0">
                <a:latin typeface="Arial"/>
                <a:cs typeface="Arial"/>
              </a:rPr>
              <a:t>.</a:t>
            </a:r>
            <a:endParaRPr lang="it-IT" sz="2176" kern="0" dirty="0" smtClean="0">
              <a:latin typeface="Arial"/>
              <a:ea typeface="+mj-ea"/>
              <a:cs typeface="Arial"/>
            </a:endParaRPr>
          </a:p>
          <a:p>
            <a:pPr>
              <a:lnSpc>
                <a:spcPts val="2600"/>
              </a:lnSpc>
              <a:spcBef>
                <a:spcPct val="0"/>
              </a:spcBef>
              <a:spcAft>
                <a:spcPts val="1200"/>
              </a:spcAft>
            </a:pPr>
            <a:endParaRPr lang="it-IT" sz="2176" kern="0" dirty="0" smtClean="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a:t>
            </a:r>
            <a:r>
              <a:rPr lang="it-IT" dirty="0"/>
              <a:t>Font </a:t>
            </a:r>
            <a:r>
              <a:rPr lang="it-IT" dirty="0" smtClean="0"/>
              <a:t>Arial </a:t>
            </a:r>
            <a:r>
              <a:rPr lang="it-IT" dirty="0"/>
              <a:t>bold 36pt, paragraph line spacing is 36pt, left alignment. </a:t>
            </a:r>
          </a:p>
        </p:txBody>
      </p:sp>
    </p:spTree>
    <p:extLst>
      <p:ext uri="{BB962C8B-B14F-4D97-AF65-F5344CB8AC3E}">
        <p14:creationId xmlns:p14="http://schemas.microsoft.com/office/powerpoint/2010/main" val="10945458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1"/>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4"/>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0"/>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7" y="4696786"/>
            <a:ext cx="10693575"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a:t>
            </a:r>
            <a:r>
              <a:rPr lang="it-IT" dirty="0"/>
              <a:t>Font is Arial bold 36pt, paragraph line spacing is 36pt, left alignment. </a:t>
            </a:r>
          </a:p>
        </p:txBody>
      </p:sp>
    </p:spTree>
    <p:extLst>
      <p:ext uri="{BB962C8B-B14F-4D97-AF65-F5344CB8AC3E}">
        <p14:creationId xmlns:p14="http://schemas.microsoft.com/office/powerpoint/2010/main" val="890483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32011"/>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smtClean="0"/>
              <a:t>Coloured text box. Font is Arial regular, bold and italic, 36pt. </a:t>
            </a:r>
            <a:br>
              <a:rPr lang="it-IT" dirty="0" smtClean="0"/>
            </a:br>
            <a:r>
              <a:rPr lang="it-IT" dirty="0" smtClean="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smtClean="0"/>
              <a:t>Title. Font Arial bold 36pt, paragraph line spacing is 36pt, left alignment. </a:t>
            </a:r>
            <a:endParaRPr lang="it-IT" dirty="0"/>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a:t>
            </a:r>
            <a:r>
              <a:rPr lang="it-IT" dirty="0" smtClean="0"/>
              <a:t>36pt</a:t>
            </a:r>
            <a:r>
              <a:rPr lang="it-IT" dirty="0"/>
              <a:t>. </a:t>
            </a:r>
            <a:br>
              <a:rPr lang="it-IT" dirty="0"/>
            </a:br>
            <a:r>
              <a:rPr lang="it-IT" dirty="0"/>
              <a:t>Paragraph line spacing is 26pt. Left alignment. Text colour is black</a:t>
            </a:r>
            <a:r>
              <a:rPr lang="it-IT" dirty="0" smtClean="0"/>
              <a:t>.</a:t>
            </a:r>
          </a:p>
        </p:txBody>
      </p:sp>
    </p:spTree>
    <p:extLst>
      <p:ext uri="{BB962C8B-B14F-4D97-AF65-F5344CB8AC3E}">
        <p14:creationId xmlns:p14="http://schemas.microsoft.com/office/powerpoint/2010/main" val="3360656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6.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0"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691" y="2664124"/>
            <a:ext cx="12282098" cy="4209235"/>
          </a:xfrm>
          <a:prstGeom prst="rect">
            <a:avLst/>
          </a:prstGeom>
        </p:spPr>
      </p:pic>
      <p:sp>
        <p:nvSpPr>
          <p:cNvPr id="11" name="Sottotitolo 2"/>
          <p:cNvSpPr txBox="1">
            <a:spLocks/>
          </p:cNvSpPr>
          <p:nvPr/>
        </p:nvSpPr>
        <p:spPr>
          <a:xfrm>
            <a:off x="4879155"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067" y="807586"/>
            <a:ext cx="849164" cy="201086"/>
          </a:xfrm>
          <a:prstGeom prst="rect">
            <a:avLst/>
          </a:prstGeom>
        </p:spPr>
      </p:pic>
      <p:pic>
        <p:nvPicPr>
          <p:cNvPr id="12" name="Immagin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92420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3179430" y="5786019"/>
            <a:ext cx="9038592" cy="1095016"/>
          </a:xfrm>
          <a:prstGeom prst="rect">
            <a:avLst/>
          </a:prstGeom>
        </p:spPr>
      </p:pic>
      <p:pic>
        <p:nvPicPr>
          <p:cNvPr id="4" name="Immagine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5097" y="6135982"/>
            <a:ext cx="1870538" cy="457140"/>
          </a:xfrm>
          <a:prstGeom prst="rect">
            <a:avLst/>
          </a:prstGeom>
        </p:spPr>
      </p:pic>
    </p:spTree>
    <p:extLst>
      <p:ext uri="{BB962C8B-B14F-4D97-AF65-F5344CB8AC3E}">
        <p14:creationId xmlns:p14="http://schemas.microsoft.com/office/powerpoint/2010/main" val="18880865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par>
    </p:tnLst>
  </p:timing>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emf"/><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5916536"/>
            <a:ext cx="7186217" cy="520972"/>
          </a:xfrm>
        </p:spPr>
        <p:txBody>
          <a:bodyPr/>
          <a:lstStyle/>
          <a:p>
            <a:r>
              <a:rPr b="1" dirty="0" smtClean="0"/>
              <a:t>Demeyer Heleen</a:t>
            </a:r>
            <a:endParaRPr b="1" dirty="0"/>
          </a:p>
          <a:p>
            <a:r>
              <a:rPr dirty="0" smtClean="0"/>
              <a:t>22 &amp; 23 October 2018</a:t>
            </a:r>
            <a:r>
              <a:rPr lang="it-IT" dirty="0">
                <a:solidFill>
                  <a:srgbClr val="006B8B">
                    <a:alpha val="50000"/>
                  </a:srgbClr>
                </a:solidFill>
              </a:rPr>
              <a:t> •</a:t>
            </a:r>
            <a:r>
              <a:rPr dirty="0" smtClean="0"/>
              <a:t> IMI Scientific Symposium </a:t>
            </a:r>
            <a:r>
              <a:rPr lang="it-IT" dirty="0" smtClean="0">
                <a:solidFill>
                  <a:srgbClr val="006B8B">
                    <a:alpha val="50000"/>
                  </a:srgbClr>
                </a:solidFill>
              </a:rPr>
              <a:t>•</a:t>
            </a:r>
            <a:r>
              <a:rPr dirty="0" smtClean="0"/>
              <a:t> Brussels, Belgium</a:t>
            </a:r>
          </a:p>
        </p:txBody>
      </p:sp>
      <p:sp>
        <p:nvSpPr>
          <p:cNvPr id="3" name="Text Placeholder 2"/>
          <p:cNvSpPr>
            <a:spLocks noGrp="1"/>
          </p:cNvSpPr>
          <p:nvPr>
            <p:ph type="body" sz="quarter" idx="10"/>
          </p:nvPr>
        </p:nvSpPr>
        <p:spPr>
          <a:xfrm>
            <a:off x="2502892" y="2912641"/>
            <a:ext cx="7186217" cy="1573417"/>
          </a:xfrm>
        </p:spPr>
        <p:txBody>
          <a:bodyPr/>
          <a:lstStyle/>
          <a:p>
            <a:r>
              <a:rPr lang="nl-BE" dirty="0"/>
              <a:t>Physical Activity as a Crucial Patient Reported Outcome in COPD</a:t>
            </a:r>
          </a:p>
        </p:txBody>
      </p:sp>
      <p:pic>
        <p:nvPicPr>
          <p:cNvPr id="6" name="Picture 5"/>
          <p:cNvPicPr>
            <a:picLocks noChangeAspect="1"/>
          </p:cNvPicPr>
          <p:nvPr/>
        </p:nvPicPr>
        <p:blipFill>
          <a:blip r:embed="rId3"/>
          <a:stretch>
            <a:fillRect/>
          </a:stretch>
        </p:blipFill>
        <p:spPr>
          <a:xfrm>
            <a:off x="9956040" y="5091401"/>
            <a:ext cx="784862" cy="1325094"/>
          </a:xfrm>
          <a:prstGeom prst="rect">
            <a:avLst/>
          </a:prstGeom>
        </p:spPr>
      </p:pic>
    </p:spTree>
    <p:extLst>
      <p:ext uri="{BB962C8B-B14F-4D97-AF65-F5344CB8AC3E}">
        <p14:creationId xmlns:p14="http://schemas.microsoft.com/office/powerpoint/2010/main" val="128678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9261" y="1236777"/>
            <a:ext cx="8512039" cy="282129"/>
          </a:xfrm>
        </p:spPr>
        <p:txBody>
          <a:bodyPr/>
          <a:lstStyle/>
          <a:p>
            <a:r>
              <a:rPr lang="en-GB" dirty="0" smtClean="0"/>
              <a:t>Conventional definition</a:t>
            </a:r>
            <a:endParaRPr lang="en-GB" dirty="0"/>
          </a:p>
        </p:txBody>
      </p:sp>
      <p:sp>
        <p:nvSpPr>
          <p:cNvPr id="4" name="Title 3"/>
          <p:cNvSpPr>
            <a:spLocks noGrp="1"/>
          </p:cNvSpPr>
          <p:nvPr>
            <p:ph type="ctrTitle"/>
          </p:nvPr>
        </p:nvSpPr>
        <p:spPr>
          <a:xfrm>
            <a:off x="1850058" y="473628"/>
            <a:ext cx="8512039" cy="423193"/>
          </a:xfrm>
        </p:spPr>
        <p:txBody>
          <a:bodyPr/>
          <a:lstStyle/>
          <a:p>
            <a:r>
              <a:rPr lang="it-IT" dirty="0" smtClean="0"/>
              <a:t>Physical activity in patients with COPD</a:t>
            </a:r>
            <a:endParaRPr lang="en-GB" dirty="0"/>
          </a:p>
        </p:txBody>
      </p:sp>
      <p:sp>
        <p:nvSpPr>
          <p:cNvPr id="7" name="Text Placeholder 1"/>
          <p:cNvSpPr>
            <a:spLocks noGrp="1"/>
          </p:cNvSpPr>
          <p:nvPr>
            <p:ph type="body" sz="quarter" idx="12"/>
          </p:nvPr>
        </p:nvSpPr>
        <p:spPr>
          <a:xfrm>
            <a:off x="1839261" y="1595910"/>
            <a:ext cx="8512039" cy="785839"/>
          </a:xfrm>
        </p:spPr>
        <p:txBody>
          <a:bodyPr/>
          <a:lstStyle/>
          <a:p>
            <a:pPr marL="0" indent="0">
              <a:buNone/>
            </a:pPr>
            <a:r>
              <a:rPr lang="it-IT" dirty="0" smtClean="0">
                <a:cs typeface="Arial"/>
              </a:rPr>
              <a:t>Any bodily </a:t>
            </a:r>
            <a:r>
              <a:rPr lang="nl-BE" altLang="nl-BE" dirty="0" smtClean="0">
                <a:latin typeface="Arial" panose="020B0604020202020204" pitchFamily="34" charset="0"/>
                <a:cs typeface="Arial" panose="020B0604020202020204" pitchFamily="34" charset="0"/>
              </a:rPr>
              <a:t>movement produced by skeletal muscle resulting in energy expenditure </a:t>
            </a:r>
            <a:r>
              <a:rPr lang="nl-BE" altLang="nl-BE" sz="1270" i="1" dirty="0">
                <a:solidFill>
                  <a:srgbClr val="006B8B"/>
                </a:solidFill>
                <a:latin typeface="Arial" panose="020B0604020202020204" pitchFamily="34" charset="0"/>
                <a:cs typeface="Arial" panose="020B0604020202020204" pitchFamily="34" charset="0"/>
              </a:rPr>
              <a:t>(Caspersen, Public Health Rep, 1985)</a:t>
            </a:r>
          </a:p>
          <a:p>
            <a:pPr marL="0" indent="0">
              <a:buNone/>
            </a:pPr>
            <a:r>
              <a:rPr lang="nl-BE" altLang="nl-BE" dirty="0" smtClean="0">
                <a:solidFill>
                  <a:srgbClr val="006B8B"/>
                </a:solidFill>
                <a:latin typeface="Arial" panose="020B0604020202020204" pitchFamily="34" charset="0"/>
                <a:cs typeface="Arial" panose="020B0604020202020204" pitchFamily="34" charset="0"/>
              </a:rPr>
              <a:t> </a:t>
            </a:r>
            <a:endParaRPr lang="it-IT" dirty="0" smtClean="0">
              <a:solidFill>
                <a:srgbClr val="006B8B"/>
              </a:solidFill>
            </a:endParaRPr>
          </a:p>
          <a:p>
            <a:endParaRPr lang="en-GB" dirty="0"/>
          </a:p>
        </p:txBody>
      </p:sp>
      <p:graphicFrame>
        <p:nvGraphicFramePr>
          <p:cNvPr id="9" name="Object 253"/>
          <p:cNvGraphicFramePr>
            <a:graphicFrameLocks noChangeAspect="1"/>
          </p:cNvGraphicFramePr>
          <p:nvPr>
            <p:extLst/>
          </p:nvPr>
        </p:nvGraphicFramePr>
        <p:xfrm>
          <a:off x="1651446" y="2501290"/>
          <a:ext cx="4033768" cy="3136028"/>
        </p:xfrm>
        <a:graphic>
          <a:graphicData uri="http://schemas.openxmlformats.org/presentationml/2006/ole">
            <mc:AlternateContent xmlns:mc="http://schemas.openxmlformats.org/markup-compatibility/2006">
              <mc:Choice xmlns:v="urn:schemas-microsoft-com:vml" Requires="v">
                <p:oleObj spid="_x0000_s1026" name="Prism 6" r:id="rId4" imgW="3687790" imgH="2866466" progId="Prism6.Document">
                  <p:embed/>
                </p:oleObj>
              </mc:Choice>
              <mc:Fallback>
                <p:oleObj name="Prism 6" r:id="rId4" imgW="3687790" imgH="2866466" progId="Prism6.Document">
                  <p:embed/>
                  <p:pic>
                    <p:nvPicPr>
                      <p:cNvPr id="9" name="Object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446" y="2501290"/>
                        <a:ext cx="4033768" cy="3136028"/>
                      </a:xfrm>
                      <a:prstGeom prst="rect">
                        <a:avLst/>
                      </a:prstGeom>
                      <a:noFill/>
                      <a:ln>
                        <a:noFill/>
                      </a:ln>
                      <a:extLst/>
                    </p:spPr>
                  </p:pic>
                </p:oleObj>
              </mc:Fallback>
            </mc:AlternateContent>
          </a:graphicData>
        </a:graphic>
      </p:graphicFrame>
      <p:sp>
        <p:nvSpPr>
          <p:cNvPr id="10" name="Tekstvak 122"/>
          <p:cNvSpPr txBox="1">
            <a:spLocks noChangeArrowheads="1"/>
          </p:cNvSpPr>
          <p:nvPr/>
        </p:nvSpPr>
        <p:spPr bwMode="auto">
          <a:xfrm>
            <a:off x="2464396" y="5672374"/>
            <a:ext cx="3409157"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a:defRPr>
            </a:lvl1pPr>
            <a:lvl2pPr marL="742950" indent="-28575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defTabSz="414589">
              <a:buClr>
                <a:srgbClr val="489F4C"/>
              </a:buClr>
              <a:buNone/>
            </a:pPr>
            <a:r>
              <a:rPr lang="nl-BE" altLang="nl-BE" sz="1270" i="1" dirty="0">
                <a:solidFill>
                  <a:srgbClr val="006B8B"/>
                </a:solidFill>
                <a:cs typeface="Arial" panose="020B0604020202020204" pitchFamily="34" charset="0"/>
              </a:rPr>
              <a:t>Pooled data of research group</a:t>
            </a:r>
            <a:br>
              <a:rPr lang="nl-BE" altLang="nl-BE" sz="1270" i="1" dirty="0">
                <a:solidFill>
                  <a:srgbClr val="006B8B"/>
                </a:solidFill>
                <a:cs typeface="Arial" panose="020B0604020202020204" pitchFamily="34" charset="0"/>
              </a:rPr>
            </a:br>
            <a:r>
              <a:rPr lang="nl-BE" altLang="nl-BE" sz="1270" i="1" dirty="0">
                <a:solidFill>
                  <a:srgbClr val="006B8B"/>
                </a:solidFill>
                <a:cs typeface="Arial" panose="020B0604020202020204" pitchFamily="34" charset="0"/>
              </a:rPr>
              <a:t>KU Leuven</a:t>
            </a:r>
          </a:p>
        </p:txBody>
      </p:sp>
      <p:sp>
        <p:nvSpPr>
          <p:cNvPr id="11" name="Rounded Rectangle 10"/>
          <p:cNvSpPr/>
          <p:nvPr/>
        </p:nvSpPr>
        <p:spPr>
          <a:xfrm>
            <a:off x="6597460" y="2397508"/>
            <a:ext cx="836376" cy="3109112"/>
          </a:xfrm>
          <a:prstGeom prst="roundRect">
            <a:avLst/>
          </a:prstGeom>
          <a:solidFill>
            <a:srgbClr val="6BB7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2" name="TextBox 14"/>
          <p:cNvSpPr txBox="1">
            <a:spLocks noChangeArrowheads="1"/>
          </p:cNvSpPr>
          <p:nvPr/>
        </p:nvSpPr>
        <p:spPr bwMode="auto">
          <a:xfrm>
            <a:off x="6569050" y="3581399"/>
            <a:ext cx="893194"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1363"/>
            <a:r>
              <a:rPr lang="nl-BE" altLang="nl-BE" sz="1270" b="1" dirty="0">
                <a:solidFill>
                  <a:prstClr val="black"/>
                </a:solidFill>
              </a:rPr>
              <a:t>Physical </a:t>
            </a:r>
          </a:p>
          <a:p>
            <a:pPr algn="ctr" defTabSz="451363"/>
            <a:r>
              <a:rPr lang="nl-BE" altLang="nl-BE" sz="1270" b="1" dirty="0">
                <a:solidFill>
                  <a:prstClr val="black"/>
                </a:solidFill>
              </a:rPr>
              <a:t>Activity</a:t>
            </a:r>
          </a:p>
        </p:txBody>
      </p:sp>
      <p:sp>
        <p:nvSpPr>
          <p:cNvPr id="13" name="Rounded Rectangle 12"/>
          <p:cNvSpPr/>
          <p:nvPr/>
        </p:nvSpPr>
        <p:spPr>
          <a:xfrm>
            <a:off x="8128744" y="2545472"/>
            <a:ext cx="1602215"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4" name="Rounded Rectangle 13"/>
          <p:cNvSpPr/>
          <p:nvPr/>
        </p:nvSpPr>
        <p:spPr>
          <a:xfrm>
            <a:off x="8144579" y="2918315"/>
            <a:ext cx="1600776" cy="26343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5" name="Rounded Rectangle 14"/>
          <p:cNvSpPr/>
          <p:nvPr/>
        </p:nvSpPr>
        <p:spPr>
          <a:xfrm>
            <a:off x="8147458" y="3312751"/>
            <a:ext cx="1602216"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6" name="Rounded Rectangle 15"/>
          <p:cNvSpPr/>
          <p:nvPr/>
        </p:nvSpPr>
        <p:spPr>
          <a:xfrm>
            <a:off x="8153216" y="3692791"/>
            <a:ext cx="1602216" cy="26343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7" name="Rounded Rectangle 16"/>
          <p:cNvSpPr/>
          <p:nvPr/>
        </p:nvSpPr>
        <p:spPr>
          <a:xfrm>
            <a:off x="8146019" y="4084348"/>
            <a:ext cx="1602215"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8" name="Rounded Rectangle 17"/>
          <p:cNvSpPr/>
          <p:nvPr/>
        </p:nvSpPr>
        <p:spPr>
          <a:xfrm>
            <a:off x="8146019" y="4448552"/>
            <a:ext cx="1602215"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19" name="Rounded Rectangle 18"/>
          <p:cNvSpPr/>
          <p:nvPr/>
        </p:nvSpPr>
        <p:spPr>
          <a:xfrm>
            <a:off x="8144579" y="4831472"/>
            <a:ext cx="1600776"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20" name="Rounded Rectangle 19"/>
          <p:cNvSpPr/>
          <p:nvPr/>
        </p:nvSpPr>
        <p:spPr>
          <a:xfrm>
            <a:off x="8144579" y="5241743"/>
            <a:ext cx="1600776" cy="264877"/>
          </a:xfrm>
          <a:prstGeom prst="roundRect">
            <a:avLst>
              <a:gd name="adj" fmla="val 23316"/>
            </a:avLst>
          </a:prstGeom>
          <a:solidFill>
            <a:srgbClr val="A4D8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363">
              <a:defRPr/>
            </a:pPr>
            <a:endParaRPr lang="nl-BE" sz="1814">
              <a:solidFill>
                <a:prstClr val="white"/>
              </a:solidFill>
              <a:latin typeface="Arial"/>
            </a:endParaRPr>
          </a:p>
        </p:txBody>
      </p:sp>
      <p:sp>
        <p:nvSpPr>
          <p:cNvPr id="21" name="TextBox 20"/>
          <p:cNvSpPr txBox="1">
            <a:spLocks noChangeArrowheads="1"/>
          </p:cNvSpPr>
          <p:nvPr/>
        </p:nvSpPr>
        <p:spPr bwMode="auto">
          <a:xfrm>
            <a:off x="8103532" y="3289718"/>
            <a:ext cx="1710725" cy="222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1363"/>
            <a:r>
              <a:rPr lang="nl-BE" altLang="nl-BE" sz="1270" b="1" dirty="0">
                <a:solidFill>
                  <a:prstClr val="black"/>
                </a:solidFill>
              </a:rPr>
              <a:t>QoL</a:t>
            </a:r>
          </a:p>
          <a:p>
            <a:pPr defTabSz="451363"/>
            <a:endParaRPr lang="nl-BE" altLang="nl-BE" sz="1270" b="1" dirty="0">
              <a:solidFill>
                <a:prstClr val="black"/>
              </a:solidFill>
            </a:endParaRPr>
          </a:p>
          <a:p>
            <a:pPr defTabSz="451363"/>
            <a:r>
              <a:rPr lang="nl-BE" altLang="nl-BE" sz="1270" b="1" dirty="0">
                <a:solidFill>
                  <a:prstClr val="black"/>
                </a:solidFill>
              </a:rPr>
              <a:t>Dyspnea	</a:t>
            </a:r>
          </a:p>
          <a:p>
            <a:pPr defTabSz="451363"/>
            <a:endParaRPr lang="nl-BE" altLang="nl-BE" sz="1270" b="1" dirty="0">
              <a:solidFill>
                <a:prstClr val="black"/>
              </a:solidFill>
            </a:endParaRPr>
          </a:p>
          <a:p>
            <a:pPr defTabSz="451363"/>
            <a:r>
              <a:rPr lang="nl-BE" altLang="nl-BE" sz="1270" b="1" dirty="0">
                <a:solidFill>
                  <a:prstClr val="black"/>
                </a:solidFill>
              </a:rPr>
              <a:t>Exercise tolerance</a:t>
            </a:r>
          </a:p>
          <a:p>
            <a:pPr defTabSz="451363"/>
            <a:endParaRPr lang="nl-BE" altLang="nl-BE" sz="1270" b="1" dirty="0">
              <a:solidFill>
                <a:prstClr val="black"/>
              </a:solidFill>
            </a:endParaRPr>
          </a:p>
          <a:p>
            <a:pPr defTabSz="451363"/>
            <a:r>
              <a:rPr lang="nl-BE" altLang="nl-BE" sz="1270" b="1" dirty="0">
                <a:solidFill>
                  <a:prstClr val="black"/>
                </a:solidFill>
              </a:rPr>
              <a:t>FEV</a:t>
            </a:r>
            <a:r>
              <a:rPr lang="nl-BE" altLang="nl-BE" sz="1270" b="1" baseline="-25000" dirty="0">
                <a:solidFill>
                  <a:prstClr val="black"/>
                </a:solidFill>
              </a:rPr>
              <a:t>1</a:t>
            </a:r>
          </a:p>
          <a:p>
            <a:pPr defTabSz="451363"/>
            <a:endParaRPr lang="nl-BE" altLang="nl-BE" sz="1270" b="1" dirty="0">
              <a:solidFill>
                <a:prstClr val="black"/>
              </a:solidFill>
            </a:endParaRPr>
          </a:p>
          <a:p>
            <a:pPr defTabSz="451363"/>
            <a:r>
              <a:rPr lang="nl-BE" altLang="nl-BE" sz="1270" b="1" dirty="0">
                <a:solidFill>
                  <a:prstClr val="black"/>
                </a:solidFill>
              </a:rPr>
              <a:t>Balance</a:t>
            </a:r>
          </a:p>
          <a:p>
            <a:pPr defTabSz="451363"/>
            <a:endParaRPr lang="nl-BE" altLang="nl-BE" sz="1270" b="1" dirty="0">
              <a:solidFill>
                <a:prstClr val="black"/>
              </a:solidFill>
            </a:endParaRPr>
          </a:p>
          <a:p>
            <a:pPr defTabSz="451363"/>
            <a:r>
              <a:rPr lang="nl-BE" altLang="nl-BE" sz="1179" b="1" dirty="0">
                <a:solidFill>
                  <a:prstClr val="black"/>
                </a:solidFill>
              </a:rPr>
              <a:t>Bone mineral density</a:t>
            </a:r>
          </a:p>
        </p:txBody>
      </p:sp>
      <p:cxnSp>
        <p:nvCxnSpPr>
          <p:cNvPr id="22" name="Straight Arrow Connector 21"/>
          <p:cNvCxnSpPr>
            <a:endCxn id="13" idx="1"/>
          </p:cNvCxnSpPr>
          <p:nvPr/>
        </p:nvCxnSpPr>
        <p:spPr>
          <a:xfrm>
            <a:off x="7455036" y="2677910"/>
            <a:ext cx="673708"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4" idx="1"/>
          </p:cNvCxnSpPr>
          <p:nvPr/>
        </p:nvCxnSpPr>
        <p:spPr>
          <a:xfrm flipV="1">
            <a:off x="7450718" y="3050754"/>
            <a:ext cx="693861" cy="1439"/>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426245" y="3440871"/>
            <a:ext cx="685224" cy="2879"/>
          </a:xfrm>
          <a:prstGeom prst="straightConnector1">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6" idx="1"/>
          </p:cNvCxnSpPr>
          <p:nvPr/>
        </p:nvCxnSpPr>
        <p:spPr>
          <a:xfrm flipV="1">
            <a:off x="7453597" y="3825230"/>
            <a:ext cx="699620" cy="10076"/>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439201" y="4580992"/>
            <a:ext cx="703939" cy="8637"/>
          </a:xfrm>
          <a:prstGeom prst="straightConnector1">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436322" y="4216786"/>
            <a:ext cx="706818" cy="0"/>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72311" y="4963910"/>
            <a:ext cx="653554" cy="0"/>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66553" y="5377061"/>
            <a:ext cx="653554" cy="0"/>
          </a:xfrm>
          <a:prstGeom prst="straightConnector1">
            <a:avLst/>
          </a:prstGeom>
          <a:ln w="127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60"/>
          <p:cNvSpPr txBox="1">
            <a:spLocks noChangeArrowheads="1"/>
          </p:cNvSpPr>
          <p:nvPr/>
        </p:nvSpPr>
        <p:spPr bwMode="auto">
          <a:xfrm>
            <a:off x="8230952" y="2531077"/>
            <a:ext cx="1212191"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1363"/>
            <a:r>
              <a:rPr lang="nl-BE" altLang="nl-BE" sz="1270" b="1" dirty="0">
                <a:solidFill>
                  <a:prstClr val="black"/>
                </a:solidFill>
              </a:rPr>
              <a:t>Exacerbation</a:t>
            </a:r>
          </a:p>
          <a:p>
            <a:pPr defTabSz="451363"/>
            <a:endParaRPr lang="nl-BE" altLang="nl-BE" sz="1270" b="1" dirty="0">
              <a:solidFill>
                <a:prstClr val="black"/>
              </a:solidFill>
            </a:endParaRPr>
          </a:p>
          <a:p>
            <a:pPr defTabSz="451363"/>
            <a:r>
              <a:rPr lang="nl-BE" altLang="nl-BE" sz="1270" b="1" dirty="0">
                <a:solidFill>
                  <a:prstClr val="black"/>
                </a:solidFill>
              </a:rPr>
              <a:t>Mortality</a:t>
            </a:r>
          </a:p>
        </p:txBody>
      </p:sp>
      <p:sp>
        <p:nvSpPr>
          <p:cNvPr id="32" name="Tekstvak 122"/>
          <p:cNvSpPr txBox="1">
            <a:spLocks noChangeArrowheads="1"/>
          </p:cNvSpPr>
          <p:nvPr/>
        </p:nvSpPr>
        <p:spPr bwMode="auto">
          <a:xfrm>
            <a:off x="6574107" y="5659212"/>
            <a:ext cx="3409157" cy="52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a:defRPr>
            </a:lvl1pPr>
            <a:lvl2pPr marL="742950" indent="-28575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defTabSz="414589">
              <a:buClr>
                <a:srgbClr val="489F4C"/>
              </a:buClr>
              <a:buNone/>
            </a:pPr>
            <a:r>
              <a:rPr lang="nl-BE" altLang="nl-BE" sz="1270" i="1" dirty="0">
                <a:solidFill>
                  <a:srgbClr val="006B8B"/>
                </a:solidFill>
                <a:cs typeface="Arial" panose="020B0604020202020204" pitchFamily="34" charset="0"/>
              </a:rPr>
              <a:t>Gimeno-Santos, Thoax, 2014</a:t>
            </a:r>
          </a:p>
          <a:p>
            <a:pPr defTabSz="414589">
              <a:buClr>
                <a:srgbClr val="489F4C"/>
              </a:buClr>
              <a:buNone/>
            </a:pPr>
            <a:r>
              <a:rPr lang="nl-BE" altLang="nl-BE" sz="1270" i="1" dirty="0">
                <a:solidFill>
                  <a:srgbClr val="006B8B"/>
                </a:solidFill>
                <a:cs typeface="Arial" panose="020B0604020202020204" pitchFamily="34" charset="0"/>
              </a:rPr>
              <a:t>PROactive group</a:t>
            </a:r>
            <a:endParaRPr lang="nl-BE" altLang="nl-BE" sz="1270" i="1" dirty="0">
              <a:solidFill>
                <a:srgbClr val="006B8B"/>
              </a:solidFill>
              <a:cs typeface="Arial" panose="020B0604020202020204" pitchFamily="34" charset="0"/>
            </a:endParaRPr>
          </a:p>
        </p:txBody>
      </p:sp>
      <p:sp>
        <p:nvSpPr>
          <p:cNvPr id="33" name="Rectangle 32"/>
          <p:cNvSpPr/>
          <p:nvPr/>
        </p:nvSpPr>
        <p:spPr>
          <a:xfrm>
            <a:off x="1581992" y="3858327"/>
            <a:ext cx="8217861" cy="700100"/>
          </a:xfrm>
          <a:prstGeom prst="rect">
            <a:avLst/>
          </a:prstGeom>
          <a:solidFill>
            <a:srgbClr val="FFFFFF"/>
          </a:solidFill>
          <a:ln>
            <a:solidFill>
              <a:schemeClr val="bg1"/>
            </a:solid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34" name="Subtitle 2"/>
          <p:cNvSpPr txBox="1">
            <a:spLocks/>
          </p:cNvSpPr>
          <p:nvPr/>
        </p:nvSpPr>
        <p:spPr>
          <a:xfrm>
            <a:off x="1876662" y="2915437"/>
            <a:ext cx="8512039" cy="282129"/>
          </a:xfrm>
          <a:prstGeom prst="rect">
            <a:avLst/>
          </a:prstGeom>
        </p:spPr>
        <p:txBody>
          <a:bodyPr wrap="square" lIns="0" tIns="0" rIns="0" bIns="0">
            <a:spAutoFit/>
          </a:bodyPr>
          <a:lstStyle>
            <a:lvl1pPr marL="0" indent="0" algn="l" defTabSz="457200" rtl="0" eaLnBrk="1" latinLnBrk="0" hangingPunct="1">
              <a:lnSpc>
                <a:spcPts val="2400"/>
              </a:lnSpc>
              <a:spcBef>
                <a:spcPct val="20000"/>
              </a:spcBef>
              <a:buFont typeface="Arial"/>
              <a:buNone/>
              <a:defRPr sz="2400" i="1" kern="1200" baseline="0">
                <a:solidFill>
                  <a:srgbClr val="595959"/>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14589">
              <a:lnSpc>
                <a:spcPts val="2176"/>
              </a:lnSpc>
            </a:pPr>
            <a:r>
              <a:rPr lang="en-GB" sz="2176" dirty="0"/>
              <a:t>Translation to patients</a:t>
            </a:r>
            <a:endParaRPr lang="en-GB" sz="2176" dirty="0"/>
          </a:p>
        </p:txBody>
      </p:sp>
      <p:sp>
        <p:nvSpPr>
          <p:cNvPr id="35" name="Text Placeholder 1"/>
          <p:cNvSpPr txBox="1">
            <a:spLocks/>
          </p:cNvSpPr>
          <p:nvPr/>
        </p:nvSpPr>
        <p:spPr>
          <a:xfrm>
            <a:off x="1876662" y="3261190"/>
            <a:ext cx="8512039" cy="785839"/>
          </a:xfrm>
          <a:prstGeom prst="rect">
            <a:avLst/>
          </a:prstGeom>
        </p:spPr>
        <p:txBody>
          <a:bodyPr vert="horz" lIns="0" tIns="0" rIns="0" bIns="0"/>
          <a:lstStyle>
            <a:lvl1pPr marL="342900" indent="-3429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14589">
              <a:buNone/>
            </a:pPr>
            <a:r>
              <a:rPr lang="nl-BE" sz="2176" dirty="0">
                <a:solidFill>
                  <a:prstClr val="black"/>
                </a:solidFill>
                <a:latin typeface="Arial"/>
                <a:cs typeface="Arial"/>
              </a:rPr>
              <a:t>How do patients the concept “physical activity</a:t>
            </a:r>
            <a:r>
              <a:rPr lang="nl-BE" sz="2176" dirty="0">
                <a:solidFill>
                  <a:prstClr val="black"/>
                </a:solidFill>
                <a:latin typeface="Arial"/>
                <a:cs typeface="Arial"/>
              </a:rPr>
              <a:t>”?</a:t>
            </a:r>
            <a:br>
              <a:rPr lang="nl-BE" sz="2176" dirty="0">
                <a:solidFill>
                  <a:prstClr val="black"/>
                </a:solidFill>
                <a:latin typeface="Arial"/>
                <a:cs typeface="Arial"/>
              </a:rPr>
            </a:br>
            <a:r>
              <a:rPr lang="nl-BE" altLang="nl-BE" sz="2176" dirty="0">
                <a:solidFill>
                  <a:prstClr val="black"/>
                </a:solidFill>
                <a:latin typeface="Arial"/>
                <a:cs typeface="Arial"/>
              </a:rPr>
              <a:t>Is “the concept” important for patients?</a:t>
            </a:r>
            <a:endParaRPr lang="nl-BE" altLang="nl-BE" sz="2176" dirty="0">
              <a:solidFill>
                <a:prstClr val="black"/>
              </a:solidFill>
              <a:latin typeface="Arial"/>
              <a:cs typeface="Arial"/>
            </a:endParaRPr>
          </a:p>
          <a:p>
            <a:pPr marL="0" indent="0" defTabSz="414589">
              <a:buNone/>
            </a:pPr>
            <a:r>
              <a:rPr lang="nl-BE" altLang="nl-BE" sz="2176" dirty="0">
                <a:solidFill>
                  <a:prstClr val="black"/>
                </a:solidFill>
                <a:latin typeface="Arial"/>
                <a:cs typeface="Arial"/>
              </a:rPr>
              <a:t> </a:t>
            </a:r>
            <a:endParaRPr lang="it-IT" sz="2176" dirty="0">
              <a:solidFill>
                <a:prstClr val="black"/>
              </a:solidFill>
              <a:latin typeface="Arial"/>
              <a:cs typeface="Arial"/>
            </a:endParaRPr>
          </a:p>
          <a:p>
            <a:pPr marL="310942" indent="-310942" defTabSz="414589"/>
            <a:endParaRPr lang="en-GB" sz="2176" dirty="0">
              <a:solidFill>
                <a:prstClr val="black"/>
              </a:solidFill>
              <a:latin typeface="Arial"/>
            </a:endParaRPr>
          </a:p>
        </p:txBody>
      </p:sp>
      <p:pic>
        <p:nvPicPr>
          <p:cNvPr id="31" name="Picture 30"/>
          <p:cNvPicPr>
            <a:picLocks noChangeAspect="1"/>
          </p:cNvPicPr>
          <p:nvPr/>
        </p:nvPicPr>
        <p:blipFill>
          <a:blip r:embed="rId6"/>
          <a:stretch>
            <a:fillRect/>
          </a:stretch>
        </p:blipFill>
        <p:spPr>
          <a:xfrm>
            <a:off x="1876661" y="4216786"/>
            <a:ext cx="784862" cy="1325094"/>
          </a:xfrm>
          <a:prstGeom prst="rect">
            <a:avLst/>
          </a:prstGeom>
        </p:spPr>
      </p:pic>
    </p:spTree>
    <p:extLst>
      <p:ext uri="{BB962C8B-B14F-4D97-AF65-F5344CB8AC3E}">
        <p14:creationId xmlns:p14="http://schemas.microsoft.com/office/powerpoint/2010/main" val="4703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3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1000" fill="hold"/>
                                        <p:tgtEl>
                                          <p:spTgt spid="31"/>
                                        </p:tgtEl>
                                        <p:attrNameLst>
                                          <p:attrName>ppt_w</p:attrName>
                                        </p:attrNameLst>
                                      </p:cBhvr>
                                      <p:tavLst>
                                        <p:tav tm="0">
                                          <p:val>
                                            <p:fltVal val="0"/>
                                          </p:val>
                                        </p:tav>
                                        <p:tav tm="100000">
                                          <p:val>
                                            <p:strVal val="#ppt_w"/>
                                          </p:val>
                                        </p:tav>
                                      </p:tavLst>
                                    </p:anim>
                                    <p:anim calcmode="lin" valueType="num">
                                      <p:cBhvr>
                                        <p:cTn id="58" dur="1000" fill="hold"/>
                                        <p:tgtEl>
                                          <p:spTgt spid="31"/>
                                        </p:tgtEl>
                                        <p:attrNameLst>
                                          <p:attrName>ppt_h</p:attrName>
                                        </p:attrNameLst>
                                      </p:cBhvr>
                                      <p:tavLst>
                                        <p:tav tm="0">
                                          <p:val>
                                            <p:fltVal val="0"/>
                                          </p:val>
                                        </p:tav>
                                        <p:tav tm="100000">
                                          <p:val>
                                            <p:strVal val="#ppt_h"/>
                                          </p:val>
                                        </p:tav>
                                      </p:tavLst>
                                    </p:anim>
                                    <p:anim calcmode="lin" valueType="num">
                                      <p:cBhvr>
                                        <p:cTn id="59" dur="1000" fill="hold"/>
                                        <p:tgtEl>
                                          <p:spTgt spid="31"/>
                                        </p:tgtEl>
                                        <p:attrNameLst>
                                          <p:attrName>style.rotation</p:attrName>
                                        </p:attrNameLst>
                                      </p:cBhvr>
                                      <p:tavLst>
                                        <p:tav tm="0">
                                          <p:val>
                                            <p:fltVal val="90"/>
                                          </p:val>
                                        </p:tav>
                                        <p:tav tm="100000">
                                          <p:val>
                                            <p:fltVal val="0"/>
                                          </p:val>
                                        </p:tav>
                                      </p:tavLst>
                                    </p:anim>
                                    <p:animEffect transition="in" filter="fade">
                                      <p:cBhvr>
                                        <p:cTn id="6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p:bldP spid="30" grpId="0"/>
      <p:bldP spid="32" grpId="0"/>
      <p:bldP spid="33" grpId="0" animBg="1"/>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058" y="473628"/>
            <a:ext cx="8512039" cy="423193"/>
          </a:xfrm>
        </p:spPr>
        <p:txBody>
          <a:bodyPr/>
          <a:lstStyle/>
          <a:p>
            <a:r>
              <a:rPr lang="it-IT" dirty="0" smtClean="0"/>
              <a:t>Overview of the project</a:t>
            </a:r>
            <a:endParaRPr lang="en-GB" dirty="0"/>
          </a:p>
        </p:txBody>
      </p:sp>
      <p:sp>
        <p:nvSpPr>
          <p:cNvPr id="7" name="Text Box 4"/>
          <p:cNvSpPr txBox="1">
            <a:spLocks noChangeArrowheads="1"/>
          </p:cNvSpPr>
          <p:nvPr/>
        </p:nvSpPr>
        <p:spPr bwMode="auto">
          <a:xfrm>
            <a:off x="5250456" y="1514333"/>
            <a:ext cx="5044171" cy="1105572"/>
          </a:xfrm>
          <a:prstGeom prst="rect">
            <a:avLst/>
          </a:prstGeom>
          <a:noFill/>
          <a:ln w="9525">
            <a:noFill/>
            <a:miter lim="800000"/>
            <a:headEnd/>
            <a:tailEnd/>
          </a:ln>
        </p:spPr>
        <p:txBody>
          <a:bodyPr wrap="none" anchor="b"/>
          <a:lstStyle/>
          <a:p>
            <a:pPr defTabSz="451363" eaLnBrk="0" hangingPunct="0">
              <a:spcBef>
                <a:spcPct val="50000"/>
              </a:spcBef>
              <a:defRPr/>
            </a:pPr>
            <a:endParaRPr lang="en-US" sz="2902" b="1" dirty="0">
              <a:solidFill>
                <a:srgbClr val="000066"/>
              </a:solidFill>
              <a:effectLst>
                <a:outerShdw blurRad="38100" dist="38100" dir="2700000" algn="tl">
                  <a:srgbClr val="C0C0C0"/>
                </a:outerShdw>
              </a:effectLst>
              <a:latin typeface="Arial"/>
              <a:ea typeface="ＭＳ Ｐゴシック" charset="-128"/>
            </a:endParaRPr>
          </a:p>
        </p:txBody>
      </p:sp>
      <p:sp>
        <p:nvSpPr>
          <p:cNvPr id="85" name="Left Brace 84"/>
          <p:cNvSpPr>
            <a:spLocks/>
          </p:cNvSpPr>
          <p:nvPr/>
        </p:nvSpPr>
        <p:spPr bwMode="auto">
          <a:xfrm>
            <a:off x="6388413" y="1186526"/>
            <a:ext cx="207815" cy="2269427"/>
          </a:xfrm>
          <a:prstGeom prst="leftBrace">
            <a:avLst>
              <a:gd name="adj1" fmla="val 8333"/>
              <a:gd name="adj2" fmla="val 50000"/>
            </a:avLst>
          </a:prstGeom>
          <a:noFill/>
          <a:ln w="28575" algn="ctr">
            <a:solidFill>
              <a:srgbClr val="000000"/>
            </a:solidFill>
            <a:round/>
            <a:headEnd/>
            <a:tailEnd/>
          </a:ln>
        </p:spPr>
        <p:txBody>
          <a:bodyPr anchor="ctr"/>
          <a:lstStyle/>
          <a:p>
            <a:pPr algn="ctr" defTabSz="451363">
              <a:defRPr/>
            </a:pPr>
            <a:endParaRPr lang="en-US" sz="1451" kern="0">
              <a:solidFill>
                <a:sysClr val="windowText" lastClr="000000"/>
              </a:solidFill>
              <a:latin typeface="Arial"/>
            </a:endParaRPr>
          </a:p>
        </p:txBody>
      </p:sp>
      <p:sp>
        <p:nvSpPr>
          <p:cNvPr id="12" name="Oval 11"/>
          <p:cNvSpPr/>
          <p:nvPr/>
        </p:nvSpPr>
        <p:spPr>
          <a:xfrm>
            <a:off x="1289996" y="2549589"/>
            <a:ext cx="2008168" cy="518237"/>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3" name="Oval 12"/>
          <p:cNvSpPr/>
          <p:nvPr/>
        </p:nvSpPr>
        <p:spPr>
          <a:xfrm>
            <a:off x="1535036" y="1548639"/>
            <a:ext cx="1554710" cy="453457"/>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4" name="TextBox 6"/>
          <p:cNvSpPr txBox="1">
            <a:spLocks noChangeArrowheads="1"/>
          </p:cNvSpPr>
          <p:nvPr/>
        </p:nvSpPr>
        <p:spPr bwMode="auto">
          <a:xfrm>
            <a:off x="1764773" y="1530042"/>
            <a:ext cx="1095236" cy="483209"/>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Focus Groups</a:t>
            </a:r>
          </a:p>
          <a:p>
            <a:pPr algn="ctr" defTabSz="451363">
              <a:spcBef>
                <a:spcPct val="0"/>
              </a:spcBef>
            </a:pPr>
            <a:r>
              <a:rPr lang="en-US" sz="1270" b="1" dirty="0">
                <a:solidFill>
                  <a:prstClr val="black"/>
                </a:solidFill>
                <a:latin typeface="Calibri" pitchFamily="34" charset="0"/>
              </a:rPr>
              <a:t>WP2B</a:t>
            </a:r>
          </a:p>
        </p:txBody>
      </p:sp>
      <p:cxnSp>
        <p:nvCxnSpPr>
          <p:cNvPr id="16" name="Straight Arrow Connector 31"/>
          <p:cNvCxnSpPr>
            <a:cxnSpLocks noChangeShapeType="1"/>
          </p:cNvCxnSpPr>
          <p:nvPr/>
        </p:nvCxnSpPr>
        <p:spPr bwMode="auto">
          <a:xfrm>
            <a:off x="3584687" y="1430974"/>
            <a:ext cx="14398" cy="634652"/>
          </a:xfrm>
          <a:prstGeom prst="straightConnector1">
            <a:avLst/>
          </a:prstGeom>
          <a:noFill/>
          <a:ln w="38100" algn="ctr">
            <a:solidFill>
              <a:srgbClr val="000000"/>
            </a:solidFill>
            <a:round/>
            <a:headEnd/>
            <a:tailEnd type="arrow" w="med" len="med"/>
          </a:ln>
        </p:spPr>
      </p:cxnSp>
      <p:sp>
        <p:nvSpPr>
          <p:cNvPr id="18" name="TextBox 5"/>
          <p:cNvSpPr txBox="1">
            <a:spLocks noChangeArrowheads="1"/>
          </p:cNvSpPr>
          <p:nvPr/>
        </p:nvSpPr>
        <p:spPr bwMode="auto">
          <a:xfrm>
            <a:off x="2670606" y="1103644"/>
            <a:ext cx="1828224" cy="315599"/>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a:spAutoFit/>
          </a:bodyPr>
          <a:lstStyle/>
          <a:p>
            <a:pPr algn="ctr" defTabSz="451363">
              <a:defRPr/>
            </a:pPr>
            <a:r>
              <a:rPr lang="en-US" sz="1451" b="1" dirty="0">
                <a:solidFill>
                  <a:prstClr val="black"/>
                </a:solidFill>
                <a:latin typeface="Calibri" pitchFamily="34" charset="0"/>
              </a:rPr>
              <a:t>Discussion Guide</a:t>
            </a:r>
          </a:p>
        </p:txBody>
      </p:sp>
      <p:sp>
        <p:nvSpPr>
          <p:cNvPr id="19" name="TextBox 7"/>
          <p:cNvSpPr txBox="1">
            <a:spLocks noChangeArrowheads="1"/>
          </p:cNvSpPr>
          <p:nvPr/>
        </p:nvSpPr>
        <p:spPr bwMode="auto">
          <a:xfrm>
            <a:off x="2703692" y="2134745"/>
            <a:ext cx="1795138" cy="315599"/>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Initial Item Pool</a:t>
            </a:r>
          </a:p>
        </p:txBody>
      </p:sp>
      <p:sp>
        <p:nvSpPr>
          <p:cNvPr id="20" name="TextBox 8"/>
          <p:cNvSpPr txBox="1">
            <a:spLocks noChangeArrowheads="1"/>
          </p:cNvSpPr>
          <p:nvPr/>
        </p:nvSpPr>
        <p:spPr bwMode="auto">
          <a:xfrm>
            <a:off x="1552538" y="2580315"/>
            <a:ext cx="1547668" cy="483209"/>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Cognitive debriefing</a:t>
            </a:r>
          </a:p>
          <a:p>
            <a:pPr algn="ctr" defTabSz="451363">
              <a:spcBef>
                <a:spcPct val="0"/>
              </a:spcBef>
            </a:pPr>
            <a:r>
              <a:rPr lang="en-US" sz="1270" b="1" dirty="0">
                <a:solidFill>
                  <a:prstClr val="black"/>
                </a:solidFill>
                <a:latin typeface="Calibri" pitchFamily="34" charset="0"/>
              </a:rPr>
              <a:t>WP2B</a:t>
            </a:r>
          </a:p>
        </p:txBody>
      </p:sp>
      <p:sp>
        <p:nvSpPr>
          <p:cNvPr id="21" name="TextBox 9"/>
          <p:cNvSpPr txBox="1">
            <a:spLocks noChangeArrowheads="1"/>
          </p:cNvSpPr>
          <p:nvPr/>
        </p:nvSpPr>
        <p:spPr bwMode="auto">
          <a:xfrm>
            <a:off x="2729907" y="3192194"/>
            <a:ext cx="1825565" cy="315599"/>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Reduced Item Pool</a:t>
            </a:r>
          </a:p>
        </p:txBody>
      </p:sp>
      <p:cxnSp>
        <p:nvCxnSpPr>
          <p:cNvPr id="61" name="Straight Arrow Connector 31"/>
          <p:cNvCxnSpPr>
            <a:cxnSpLocks noChangeShapeType="1"/>
          </p:cNvCxnSpPr>
          <p:nvPr/>
        </p:nvCxnSpPr>
        <p:spPr bwMode="auto">
          <a:xfrm>
            <a:off x="3584687" y="2493171"/>
            <a:ext cx="14398" cy="634652"/>
          </a:xfrm>
          <a:prstGeom prst="straightConnector1">
            <a:avLst/>
          </a:prstGeom>
          <a:noFill/>
          <a:ln w="38100" algn="ctr">
            <a:solidFill>
              <a:srgbClr val="000000"/>
            </a:solidFill>
            <a:round/>
            <a:headEnd/>
            <a:tailEnd type="arrow" w="med" len="med"/>
          </a:ln>
        </p:spPr>
      </p:cxnSp>
      <p:sp>
        <p:nvSpPr>
          <p:cNvPr id="2" name="Rectangle 1"/>
          <p:cNvSpPr/>
          <p:nvPr/>
        </p:nvSpPr>
        <p:spPr>
          <a:xfrm>
            <a:off x="1446799" y="5993598"/>
            <a:ext cx="9671016" cy="700100"/>
          </a:xfrm>
          <a:prstGeom prst="rect">
            <a:avLst/>
          </a:prstGeom>
          <a:solidFill>
            <a:schemeClr val="bg1">
              <a:alpha val="98824"/>
            </a:schemeClr>
          </a:solidFill>
          <a:ln>
            <a:solidFill>
              <a:schemeClr val="bg1"/>
            </a:solid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69" name="Freeform 68"/>
          <p:cNvSpPr/>
          <p:nvPr/>
        </p:nvSpPr>
        <p:spPr>
          <a:xfrm>
            <a:off x="-788130" y="287340"/>
            <a:ext cx="336597" cy="49258"/>
          </a:xfrm>
          <a:custGeom>
            <a:avLst/>
            <a:gdLst>
              <a:gd name="connsiteX0" fmla="*/ 0 w 371192"/>
              <a:gd name="connsiteY0" fmla="*/ 0 h 54321"/>
              <a:gd name="connsiteX1" fmla="*/ 371192 w 371192"/>
              <a:gd name="connsiteY1" fmla="*/ 54321 h 54321"/>
            </a:gdLst>
            <a:ahLst/>
            <a:cxnLst>
              <a:cxn ang="0">
                <a:pos x="connsiteX0" y="connsiteY0"/>
              </a:cxn>
              <a:cxn ang="0">
                <a:pos x="connsiteX1" y="connsiteY1"/>
              </a:cxn>
            </a:cxnLst>
            <a:rect l="l" t="t" r="r" b="b"/>
            <a:pathLst>
              <a:path w="371192" h="54321">
                <a:moveTo>
                  <a:pt x="0" y="0"/>
                </a:moveTo>
                <a:lnTo>
                  <a:pt x="371192" y="54321"/>
                </a:lnTo>
              </a:path>
            </a:pathLst>
          </a:custGeom>
          <a:noFill/>
        </p:spPr>
        <p:txBody>
          <a:bodyPr rtlCol="0" anchor="ctr"/>
          <a:lstStyle/>
          <a:p>
            <a:pPr algn="ctr" defTabSz="451363"/>
            <a:endParaRPr lang="nl-BE" sz="1814">
              <a:solidFill>
                <a:prstClr val="black"/>
              </a:solidFill>
              <a:latin typeface="Arial"/>
            </a:endParaRPr>
          </a:p>
        </p:txBody>
      </p:sp>
      <p:sp>
        <p:nvSpPr>
          <p:cNvPr id="59" name="Rounded Rectangular Callout 58"/>
          <p:cNvSpPr/>
          <p:nvPr/>
        </p:nvSpPr>
        <p:spPr>
          <a:xfrm>
            <a:off x="5127709" y="4846082"/>
            <a:ext cx="4013035" cy="774578"/>
          </a:xfrm>
          <a:prstGeom prst="wedgeRoundRectCallout">
            <a:avLst>
              <a:gd name="adj1" fmla="val -81932"/>
              <a:gd name="adj2" fmla="val -52945"/>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538" y="3945729"/>
            <a:ext cx="3537830" cy="2368688"/>
          </a:xfrm>
          <a:prstGeom prst="rect">
            <a:avLst/>
          </a:prstGeom>
          <a:ln>
            <a:noFill/>
          </a:ln>
          <a:effectLst>
            <a:outerShdw blurRad="44450" dist="27940" dir="5400000" algn="ctr">
              <a:srgbClr val="000000">
                <a:alpha val="32000"/>
              </a:srgbClr>
            </a:outerShdw>
            <a:softEdge rad="31750"/>
          </a:effectLst>
        </p:spPr>
      </p:pic>
      <p:sp>
        <p:nvSpPr>
          <p:cNvPr id="64" name="TextBox 63"/>
          <p:cNvSpPr txBox="1"/>
          <p:nvPr/>
        </p:nvSpPr>
        <p:spPr>
          <a:xfrm>
            <a:off x="6069524" y="6263380"/>
            <a:ext cx="2824844" cy="399212"/>
          </a:xfrm>
          <a:prstGeom prst="rect">
            <a:avLst/>
          </a:prstGeom>
          <a:noFill/>
        </p:spPr>
        <p:txBody>
          <a:bodyPr wrap="square" rtlCol="0">
            <a:spAutoFit/>
          </a:bodyPr>
          <a:lstStyle/>
          <a:p>
            <a:pPr algn="r" defTabSz="451363"/>
            <a:r>
              <a:rPr lang="nl-BE" sz="997" b="1" dirty="0">
                <a:solidFill>
                  <a:srgbClr val="006B8B"/>
                </a:solidFill>
                <a:latin typeface="Arial"/>
              </a:rPr>
              <a:t>Dobbels Eur Respir J 2014</a:t>
            </a:r>
          </a:p>
          <a:p>
            <a:pPr algn="r" defTabSz="451363"/>
            <a:r>
              <a:rPr lang="nl-BE" sz="997" b="1" dirty="0">
                <a:solidFill>
                  <a:srgbClr val="006B8B"/>
                </a:solidFill>
                <a:latin typeface="Arial"/>
              </a:rPr>
              <a:t>4 systematic reviews published</a:t>
            </a:r>
            <a:endParaRPr lang="nl-BE" sz="997" b="1" dirty="0">
              <a:solidFill>
                <a:srgbClr val="006B8B"/>
              </a:solidFill>
              <a:latin typeface="Arial"/>
            </a:endParaRPr>
          </a:p>
        </p:txBody>
      </p:sp>
      <p:sp>
        <p:nvSpPr>
          <p:cNvPr id="55" name="Oval 54"/>
          <p:cNvSpPr/>
          <p:nvPr/>
        </p:nvSpPr>
        <p:spPr>
          <a:xfrm>
            <a:off x="8122861" y="1802041"/>
            <a:ext cx="2267286" cy="764400"/>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56" name="TextBox 10"/>
          <p:cNvSpPr txBox="1">
            <a:spLocks noChangeArrowheads="1"/>
          </p:cNvSpPr>
          <p:nvPr/>
        </p:nvSpPr>
        <p:spPr bwMode="auto">
          <a:xfrm>
            <a:off x="6687197" y="1078582"/>
            <a:ext cx="2460097" cy="315599"/>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none">
            <a:spAutoFit/>
          </a:bodyPr>
          <a:lstStyle/>
          <a:p>
            <a:pPr algn="ctr" defTabSz="451363">
              <a:defRPr/>
            </a:pPr>
            <a:r>
              <a:rPr lang="en-US" sz="1451" b="1" dirty="0">
                <a:solidFill>
                  <a:prstClr val="black"/>
                </a:solidFill>
                <a:latin typeface="Calibri" pitchFamily="34" charset="0"/>
              </a:rPr>
              <a:t>Selection of Activity monitors</a:t>
            </a:r>
          </a:p>
        </p:txBody>
      </p:sp>
      <p:sp>
        <p:nvSpPr>
          <p:cNvPr id="57" name="TextBox 11"/>
          <p:cNvSpPr txBox="1">
            <a:spLocks noChangeArrowheads="1"/>
          </p:cNvSpPr>
          <p:nvPr/>
        </p:nvSpPr>
        <p:spPr bwMode="auto">
          <a:xfrm>
            <a:off x="8380462" y="1847843"/>
            <a:ext cx="1701748" cy="678647"/>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Validation</a:t>
            </a:r>
          </a:p>
          <a:p>
            <a:pPr algn="ctr" defTabSz="451363">
              <a:spcBef>
                <a:spcPct val="0"/>
              </a:spcBef>
            </a:pPr>
            <a:r>
              <a:rPr lang="en-US" sz="1270" b="1" dirty="0">
                <a:solidFill>
                  <a:prstClr val="black"/>
                </a:solidFill>
                <a:latin typeface="Calibri" pitchFamily="34" charset="0"/>
              </a:rPr>
              <a:t>(Validity and usability)</a:t>
            </a:r>
          </a:p>
          <a:p>
            <a:pPr algn="ctr" defTabSz="451363">
              <a:spcBef>
                <a:spcPct val="0"/>
              </a:spcBef>
            </a:pPr>
            <a:r>
              <a:rPr lang="en-US" sz="1270" b="1" dirty="0">
                <a:solidFill>
                  <a:prstClr val="black"/>
                </a:solidFill>
                <a:latin typeface="Calibri" pitchFamily="34" charset="0"/>
              </a:rPr>
              <a:t>WP2D</a:t>
            </a:r>
          </a:p>
        </p:txBody>
      </p:sp>
      <p:sp>
        <p:nvSpPr>
          <p:cNvPr id="65" name="TextBox 12"/>
          <p:cNvSpPr txBox="1">
            <a:spLocks noChangeArrowheads="1"/>
          </p:cNvSpPr>
          <p:nvPr/>
        </p:nvSpPr>
        <p:spPr bwMode="auto">
          <a:xfrm>
            <a:off x="6693745" y="3206328"/>
            <a:ext cx="2446999" cy="315599"/>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Chosen Activity monitor</a:t>
            </a:r>
          </a:p>
        </p:txBody>
      </p:sp>
      <p:cxnSp>
        <p:nvCxnSpPr>
          <p:cNvPr id="66" name="Straight Arrow Connector 73"/>
          <p:cNvCxnSpPr>
            <a:cxnSpLocks noChangeShapeType="1"/>
          </p:cNvCxnSpPr>
          <p:nvPr/>
        </p:nvCxnSpPr>
        <p:spPr bwMode="auto">
          <a:xfrm>
            <a:off x="7908685" y="1465763"/>
            <a:ext cx="17681" cy="1597012"/>
          </a:xfrm>
          <a:prstGeom prst="straightConnector1">
            <a:avLst/>
          </a:prstGeom>
          <a:noFill/>
          <a:ln w="38100" algn="ctr">
            <a:solidFill>
              <a:srgbClr val="000000"/>
            </a:solidFill>
            <a:round/>
            <a:headEnd/>
            <a:tailEnd type="arrow" w="med" len="med"/>
          </a:ln>
        </p:spPr>
      </p:cxnSp>
      <p:grpSp>
        <p:nvGrpSpPr>
          <p:cNvPr id="73" name="Group 72"/>
          <p:cNvGrpSpPr/>
          <p:nvPr/>
        </p:nvGrpSpPr>
        <p:grpSpPr>
          <a:xfrm>
            <a:off x="4640510" y="941762"/>
            <a:ext cx="1539263" cy="2599356"/>
            <a:chOff x="4392654" y="1184433"/>
            <a:chExt cx="1697465" cy="2788753"/>
          </a:xfrm>
        </p:grpSpPr>
        <p:sp>
          <p:nvSpPr>
            <p:cNvPr id="74" name="Rectangle 73"/>
            <p:cNvSpPr/>
            <p:nvPr/>
          </p:nvSpPr>
          <p:spPr>
            <a:xfrm>
              <a:off x="4804244" y="1184433"/>
              <a:ext cx="1285875" cy="2788753"/>
            </a:xfrm>
            <a:prstGeom prst="rect">
              <a:avLst/>
            </a:prstGeom>
            <a:solidFill>
              <a:srgbClr val="006B8B"/>
            </a:solidFill>
            <a:ln w="25400" cap="flat" cmpd="sng" algn="ctr">
              <a:noFill/>
              <a:prstDash val="solid"/>
            </a:ln>
            <a:effectLst/>
          </p:spPr>
          <p:txBody>
            <a:bodyPr anchor="ctr"/>
            <a:lstStyle/>
            <a:p>
              <a:pPr algn="ctr" defTabSz="451363">
                <a:defRPr/>
              </a:pPr>
              <a:endParaRPr lang="en-US" sz="1451" kern="0">
                <a:solidFill>
                  <a:srgbClr val="FFFFFF"/>
                </a:solidFill>
                <a:latin typeface="Arial"/>
              </a:endParaRPr>
            </a:p>
          </p:txBody>
        </p:sp>
        <p:sp>
          <p:nvSpPr>
            <p:cNvPr id="75" name="Left Brace 74"/>
            <p:cNvSpPr>
              <a:spLocks/>
            </p:cNvSpPr>
            <p:nvPr/>
          </p:nvSpPr>
          <p:spPr bwMode="auto">
            <a:xfrm flipH="1">
              <a:off x="4392654" y="1449365"/>
              <a:ext cx="332042" cy="2408212"/>
            </a:xfrm>
            <a:prstGeom prst="leftBrace">
              <a:avLst>
                <a:gd name="adj1" fmla="val 8333"/>
                <a:gd name="adj2" fmla="val 50000"/>
              </a:avLst>
            </a:prstGeom>
            <a:noFill/>
            <a:ln w="28575" algn="ctr">
              <a:solidFill>
                <a:srgbClr val="000000"/>
              </a:solidFill>
              <a:round/>
              <a:headEnd/>
              <a:tailEnd/>
            </a:ln>
          </p:spPr>
          <p:txBody>
            <a:bodyPr anchor="ctr"/>
            <a:lstStyle/>
            <a:p>
              <a:pPr algn="ctr" defTabSz="451363">
                <a:defRPr/>
              </a:pPr>
              <a:endParaRPr lang="en-US" sz="1451" kern="0">
                <a:solidFill>
                  <a:sysClr val="windowText" lastClr="000000"/>
                </a:solidFill>
                <a:latin typeface="Arial"/>
              </a:endParaRPr>
            </a:p>
          </p:txBody>
        </p:sp>
      </p:grpSp>
      <p:sp>
        <p:nvSpPr>
          <p:cNvPr id="76" name="TextBox 21"/>
          <p:cNvSpPr txBox="1">
            <a:spLocks noChangeArrowheads="1"/>
          </p:cNvSpPr>
          <p:nvPr/>
        </p:nvSpPr>
        <p:spPr bwMode="auto">
          <a:xfrm>
            <a:off x="5230501" y="922923"/>
            <a:ext cx="746615" cy="287771"/>
          </a:xfrm>
          <a:prstGeom prst="rect">
            <a:avLst/>
          </a:prstGeom>
          <a:noFill/>
          <a:ln w="9525">
            <a:noFill/>
            <a:miter lim="800000"/>
            <a:headEnd/>
            <a:tailEnd/>
          </a:ln>
        </p:spPr>
        <p:txBody>
          <a:bodyPr wrap="none">
            <a:spAutoFit/>
          </a:bodyPr>
          <a:lstStyle/>
          <a:p>
            <a:pPr defTabSz="451363">
              <a:spcBef>
                <a:spcPct val="0"/>
              </a:spcBef>
            </a:pPr>
            <a:r>
              <a:rPr lang="en-US" sz="1270" b="1" dirty="0">
                <a:solidFill>
                  <a:prstClr val="white"/>
                </a:solidFill>
                <a:latin typeface="Calibri" pitchFamily="34" charset="0"/>
              </a:rPr>
              <a:t>Sources </a:t>
            </a:r>
          </a:p>
        </p:txBody>
      </p:sp>
      <p:sp>
        <p:nvSpPr>
          <p:cNvPr id="77" name="Oval 76"/>
          <p:cNvSpPr/>
          <p:nvPr/>
        </p:nvSpPr>
        <p:spPr>
          <a:xfrm>
            <a:off x="5042985" y="2923260"/>
            <a:ext cx="1101253" cy="466100"/>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78" name="TextBox 2"/>
          <p:cNvSpPr txBox="1">
            <a:spLocks noChangeArrowheads="1"/>
          </p:cNvSpPr>
          <p:nvPr/>
        </p:nvSpPr>
        <p:spPr bwMode="auto">
          <a:xfrm>
            <a:off x="5206393" y="2915881"/>
            <a:ext cx="758541" cy="427168"/>
          </a:xfrm>
          <a:prstGeom prst="rect">
            <a:avLst/>
          </a:prstGeom>
          <a:noFill/>
          <a:ln w="9525">
            <a:noFill/>
            <a:miter lim="800000"/>
            <a:headEnd/>
            <a:tailEnd/>
          </a:ln>
        </p:spPr>
        <p:txBody>
          <a:bodyPr wrap="none">
            <a:spAutoFit/>
          </a:bodyPr>
          <a:lstStyle/>
          <a:p>
            <a:pPr algn="ctr" defTabSz="451363">
              <a:spcBef>
                <a:spcPct val="0"/>
              </a:spcBef>
            </a:pPr>
            <a:r>
              <a:rPr lang="en-US" sz="1088" b="1" dirty="0">
                <a:solidFill>
                  <a:prstClr val="black"/>
                </a:solidFill>
                <a:latin typeface="Calibri" pitchFamily="34" charset="0"/>
              </a:rPr>
              <a:t>Literature</a:t>
            </a:r>
          </a:p>
          <a:p>
            <a:pPr algn="ctr" defTabSz="451363">
              <a:spcBef>
                <a:spcPct val="0"/>
              </a:spcBef>
            </a:pPr>
            <a:r>
              <a:rPr lang="en-US" sz="1088" b="1" dirty="0">
                <a:solidFill>
                  <a:prstClr val="black"/>
                </a:solidFill>
                <a:latin typeface="Calibri" pitchFamily="34" charset="0"/>
              </a:rPr>
              <a:t>WP2A</a:t>
            </a:r>
          </a:p>
        </p:txBody>
      </p:sp>
      <p:sp>
        <p:nvSpPr>
          <p:cNvPr id="79" name="Oval 78"/>
          <p:cNvSpPr/>
          <p:nvPr/>
        </p:nvSpPr>
        <p:spPr>
          <a:xfrm>
            <a:off x="5026089" y="2069065"/>
            <a:ext cx="1101254" cy="466100"/>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80" name="TextBox 3"/>
          <p:cNvSpPr txBox="1">
            <a:spLocks noChangeArrowheads="1"/>
          </p:cNvSpPr>
          <p:nvPr/>
        </p:nvSpPr>
        <p:spPr bwMode="auto">
          <a:xfrm>
            <a:off x="5136909" y="2090128"/>
            <a:ext cx="977453" cy="427168"/>
          </a:xfrm>
          <a:prstGeom prst="rect">
            <a:avLst/>
          </a:prstGeom>
          <a:noFill/>
          <a:ln w="9525">
            <a:noFill/>
            <a:miter lim="800000"/>
            <a:headEnd/>
            <a:tailEnd/>
          </a:ln>
        </p:spPr>
        <p:txBody>
          <a:bodyPr>
            <a:spAutoFit/>
          </a:bodyPr>
          <a:lstStyle/>
          <a:p>
            <a:pPr algn="ctr" defTabSz="451363">
              <a:spcBef>
                <a:spcPct val="0"/>
              </a:spcBef>
            </a:pPr>
            <a:r>
              <a:rPr lang="en-US" sz="1088" b="1" dirty="0">
                <a:solidFill>
                  <a:prstClr val="black"/>
                </a:solidFill>
                <a:latin typeface="Calibri" pitchFamily="34" charset="0"/>
              </a:rPr>
              <a:t>Experts</a:t>
            </a:r>
          </a:p>
          <a:p>
            <a:pPr algn="ctr" defTabSz="451363">
              <a:spcBef>
                <a:spcPct val="0"/>
              </a:spcBef>
            </a:pPr>
            <a:r>
              <a:rPr lang="en-US" sz="1088" b="1" dirty="0">
                <a:solidFill>
                  <a:prstClr val="black"/>
                </a:solidFill>
                <a:latin typeface="Calibri" pitchFamily="34" charset="0"/>
              </a:rPr>
              <a:t>WP2C</a:t>
            </a:r>
          </a:p>
        </p:txBody>
      </p:sp>
      <p:sp>
        <p:nvSpPr>
          <p:cNvPr id="81" name="Oval 80"/>
          <p:cNvSpPr/>
          <p:nvPr/>
        </p:nvSpPr>
        <p:spPr>
          <a:xfrm>
            <a:off x="5063413" y="1262603"/>
            <a:ext cx="1101254" cy="466100"/>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82" name="TextBox 4"/>
          <p:cNvSpPr txBox="1">
            <a:spLocks noChangeArrowheads="1"/>
          </p:cNvSpPr>
          <p:nvPr/>
        </p:nvSpPr>
        <p:spPr bwMode="auto">
          <a:xfrm>
            <a:off x="5142807" y="1291931"/>
            <a:ext cx="977453" cy="427168"/>
          </a:xfrm>
          <a:prstGeom prst="rect">
            <a:avLst/>
          </a:prstGeom>
          <a:noFill/>
          <a:ln w="9525">
            <a:noFill/>
            <a:miter lim="800000"/>
            <a:headEnd/>
            <a:tailEnd/>
          </a:ln>
        </p:spPr>
        <p:txBody>
          <a:bodyPr>
            <a:spAutoFit/>
          </a:bodyPr>
          <a:lstStyle/>
          <a:p>
            <a:pPr algn="ctr" defTabSz="451363">
              <a:spcBef>
                <a:spcPct val="0"/>
              </a:spcBef>
            </a:pPr>
            <a:r>
              <a:rPr lang="en-US" sz="1088" b="1" dirty="0">
                <a:solidFill>
                  <a:prstClr val="black"/>
                </a:solidFill>
                <a:latin typeface="Calibri" pitchFamily="34" charset="0"/>
              </a:rPr>
              <a:t>Patients</a:t>
            </a:r>
          </a:p>
          <a:p>
            <a:pPr algn="ctr" defTabSz="451363">
              <a:spcBef>
                <a:spcPct val="0"/>
              </a:spcBef>
            </a:pPr>
            <a:r>
              <a:rPr lang="en-US" sz="1088" b="1" dirty="0">
                <a:solidFill>
                  <a:prstClr val="black"/>
                </a:solidFill>
                <a:latin typeface="Calibri" pitchFamily="34" charset="0"/>
              </a:rPr>
              <a:t>WP2B</a:t>
            </a:r>
          </a:p>
        </p:txBody>
      </p:sp>
      <p:sp>
        <p:nvSpPr>
          <p:cNvPr id="3" name="Rectangle 2"/>
          <p:cNvSpPr/>
          <p:nvPr/>
        </p:nvSpPr>
        <p:spPr>
          <a:xfrm>
            <a:off x="3098441" y="4924011"/>
            <a:ext cx="6091592" cy="700100"/>
          </a:xfrm>
          <a:prstGeom prst="rect">
            <a:avLst/>
          </a:prstGeom>
          <a:solidFill>
            <a:schemeClr val="bg1">
              <a:alpha val="98824"/>
            </a:schemeClr>
          </a:solidFill>
          <a:ln>
            <a:solidFill>
              <a:schemeClr val="bg1"/>
            </a:solidFill>
          </a:ln>
          <a:effectLst/>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cxnSp>
        <p:nvCxnSpPr>
          <p:cNvPr id="84" name="Straight Arrow Connector 75"/>
          <p:cNvCxnSpPr>
            <a:cxnSpLocks noChangeShapeType="1"/>
          </p:cNvCxnSpPr>
          <p:nvPr/>
        </p:nvCxnSpPr>
        <p:spPr bwMode="auto">
          <a:xfrm flipH="1">
            <a:off x="6757324" y="3649530"/>
            <a:ext cx="423141" cy="181551"/>
          </a:xfrm>
          <a:prstGeom prst="straightConnector1">
            <a:avLst/>
          </a:prstGeom>
          <a:noFill/>
          <a:ln w="38100" algn="ctr">
            <a:solidFill>
              <a:srgbClr val="000000"/>
            </a:solidFill>
            <a:round/>
            <a:headEnd/>
            <a:tailEnd type="arrow" w="med" len="med"/>
          </a:ln>
        </p:spPr>
      </p:cxnSp>
      <p:cxnSp>
        <p:nvCxnSpPr>
          <p:cNvPr id="22" name="Straight Arrow Connector 74"/>
          <p:cNvCxnSpPr>
            <a:cxnSpLocks noChangeShapeType="1"/>
          </p:cNvCxnSpPr>
          <p:nvPr/>
        </p:nvCxnSpPr>
        <p:spPr bwMode="auto">
          <a:xfrm>
            <a:off x="4004645" y="3650179"/>
            <a:ext cx="392820" cy="162669"/>
          </a:xfrm>
          <a:prstGeom prst="straightConnector1">
            <a:avLst/>
          </a:prstGeom>
          <a:noFill/>
          <a:ln w="38100" algn="ctr">
            <a:solidFill>
              <a:srgbClr val="000000"/>
            </a:solidFill>
            <a:round/>
            <a:headEnd/>
            <a:tailEnd type="arrow" w="med" len="med"/>
          </a:ln>
        </p:spPr>
      </p:cxnSp>
      <p:sp>
        <p:nvSpPr>
          <p:cNvPr id="37" name="Rounded Rectangular Callout 36"/>
          <p:cNvSpPr/>
          <p:nvPr/>
        </p:nvSpPr>
        <p:spPr>
          <a:xfrm>
            <a:off x="1831812" y="4914237"/>
            <a:ext cx="5547702" cy="774578"/>
          </a:xfrm>
          <a:prstGeom prst="wedgeRoundRectCallout">
            <a:avLst>
              <a:gd name="adj1" fmla="val 58431"/>
              <a:gd name="adj2" fmla="val -57811"/>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b="11963"/>
          <a:stretch/>
        </p:blipFill>
        <p:spPr>
          <a:xfrm>
            <a:off x="2129600" y="4408428"/>
            <a:ext cx="1748416" cy="1589434"/>
          </a:xfrm>
          <a:prstGeom prst="rect">
            <a:avLst/>
          </a:prstGeom>
          <a:effectLst>
            <a:softEdge rad="31750"/>
          </a:effectLst>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9910" r="11774"/>
          <a:stretch/>
        </p:blipFill>
        <p:spPr>
          <a:xfrm>
            <a:off x="3953063" y="4413828"/>
            <a:ext cx="1645736" cy="1539540"/>
          </a:xfrm>
          <a:prstGeom prst="rect">
            <a:avLst/>
          </a:prstGeom>
          <a:effectLst>
            <a:softEdge rad="31750"/>
          </a:effec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846" y="4185057"/>
            <a:ext cx="1414469" cy="1781812"/>
          </a:xfrm>
          <a:prstGeom prst="rect">
            <a:avLst/>
          </a:prstGeom>
          <a:effectLst>
            <a:softEdge rad="31750"/>
          </a:effectLst>
        </p:spPr>
      </p:pic>
      <p:sp>
        <p:nvSpPr>
          <p:cNvPr id="41" name="TextBox 40"/>
          <p:cNvSpPr txBox="1"/>
          <p:nvPr/>
        </p:nvSpPr>
        <p:spPr>
          <a:xfrm>
            <a:off x="2037344" y="6037836"/>
            <a:ext cx="6113678" cy="245773"/>
          </a:xfrm>
          <a:prstGeom prst="rect">
            <a:avLst/>
          </a:prstGeom>
          <a:noFill/>
        </p:spPr>
        <p:txBody>
          <a:bodyPr wrap="square" rtlCol="0">
            <a:spAutoFit/>
          </a:bodyPr>
          <a:lstStyle/>
          <a:p>
            <a:pPr defTabSz="451363"/>
            <a:r>
              <a:rPr lang="nl-BE" sz="997" b="1" dirty="0">
                <a:solidFill>
                  <a:srgbClr val="006B8B"/>
                </a:solidFill>
                <a:latin typeface="Arial"/>
              </a:rPr>
              <a:t>Van Remoortel PLoSone 2012; Van Remoortel </a:t>
            </a:r>
            <a:r>
              <a:rPr lang="en-US" sz="997" b="1" dirty="0">
                <a:solidFill>
                  <a:srgbClr val="006B8B"/>
                </a:solidFill>
                <a:latin typeface="Arial"/>
              </a:rPr>
              <a:t>IJBNPA   2012; </a:t>
            </a:r>
            <a:r>
              <a:rPr lang="en-US" sz="997" b="1" dirty="0" err="1">
                <a:solidFill>
                  <a:srgbClr val="006B8B"/>
                </a:solidFill>
                <a:latin typeface="Arial"/>
              </a:rPr>
              <a:t>Rabinovich</a:t>
            </a:r>
            <a:r>
              <a:rPr lang="en-US" sz="997" b="1" dirty="0">
                <a:solidFill>
                  <a:srgbClr val="006B8B"/>
                </a:solidFill>
                <a:latin typeface="Arial"/>
              </a:rPr>
              <a:t>, ERJ,  </a:t>
            </a:r>
            <a:r>
              <a:rPr lang="nl-BE" sz="997" b="1" dirty="0">
                <a:solidFill>
                  <a:srgbClr val="006B8B"/>
                </a:solidFill>
                <a:latin typeface="Arial"/>
              </a:rPr>
              <a:t>2013</a:t>
            </a:r>
            <a:endParaRPr lang="nl-BE" sz="997" b="1" dirty="0">
              <a:solidFill>
                <a:srgbClr val="006B8B"/>
              </a:solidFill>
              <a:latin typeface="Arial"/>
            </a:endParaRPr>
          </a:p>
        </p:txBody>
      </p:sp>
      <p:sp>
        <p:nvSpPr>
          <p:cNvPr id="6" name="Rectangle 5"/>
          <p:cNvSpPr/>
          <p:nvPr/>
        </p:nvSpPr>
        <p:spPr>
          <a:xfrm>
            <a:off x="1216616" y="5052363"/>
            <a:ext cx="8625477" cy="700100"/>
          </a:xfrm>
          <a:prstGeom prst="rect">
            <a:avLst/>
          </a:prstGeom>
          <a:solidFill>
            <a:schemeClr val="bg1">
              <a:alpha val="98824"/>
            </a:schemeClr>
          </a:solidFill>
          <a:ln>
            <a:solidFill>
              <a:schemeClr val="bg1"/>
            </a:solid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grpSp>
        <p:nvGrpSpPr>
          <p:cNvPr id="54" name="Group 53"/>
          <p:cNvGrpSpPr/>
          <p:nvPr/>
        </p:nvGrpSpPr>
        <p:grpSpPr>
          <a:xfrm>
            <a:off x="4724618" y="3621853"/>
            <a:ext cx="1813829" cy="583017"/>
            <a:chOff x="4355697" y="4125915"/>
            <a:chExt cx="2000250" cy="642938"/>
          </a:xfrm>
        </p:grpSpPr>
        <p:sp>
          <p:nvSpPr>
            <p:cNvPr id="58" name="Flowchart: Decision 57"/>
            <p:cNvSpPr/>
            <p:nvPr/>
          </p:nvSpPr>
          <p:spPr>
            <a:xfrm>
              <a:off x="4355697" y="4125915"/>
              <a:ext cx="2000250" cy="642938"/>
            </a:xfrm>
            <a:prstGeom prst="flowChartDecision">
              <a:avLst/>
            </a:prstGeom>
            <a:solidFill>
              <a:srgbClr val="FFC000"/>
            </a:solidFill>
            <a:ln w="25400" cap="flat" cmpd="sng" algn="ctr">
              <a:solidFill>
                <a:srgbClr val="BBE0E3">
                  <a:shade val="50000"/>
                </a:srgbClr>
              </a:solidFill>
              <a:prstDash val="solid"/>
            </a:ln>
            <a:effectLst/>
          </p:spPr>
          <p:txBody>
            <a:bodyPr anchor="ctr"/>
            <a:lstStyle/>
            <a:p>
              <a:pPr algn="ctr" defTabSz="451363">
                <a:defRPr/>
              </a:pPr>
              <a:endParaRPr lang="en-US" sz="1451" kern="0">
                <a:solidFill>
                  <a:srgbClr val="FFFFFF"/>
                </a:solidFill>
                <a:latin typeface="Arial"/>
              </a:endParaRPr>
            </a:p>
          </p:txBody>
        </p:sp>
        <p:sp>
          <p:nvSpPr>
            <p:cNvPr id="62" name="TextBox 14"/>
            <p:cNvSpPr txBox="1">
              <a:spLocks noChangeArrowheads="1"/>
            </p:cNvSpPr>
            <p:nvPr/>
          </p:nvSpPr>
          <p:spPr bwMode="auto">
            <a:xfrm>
              <a:off x="4784228" y="4270941"/>
              <a:ext cx="1150951" cy="348035"/>
            </a:xfrm>
            <a:prstGeom prst="rect">
              <a:avLst/>
            </a:prstGeom>
            <a:noFill/>
            <a:ln w="9525">
              <a:noFill/>
              <a:miter lim="800000"/>
              <a:headEnd/>
              <a:tailEnd/>
            </a:ln>
          </p:spPr>
          <p:txBody>
            <a:bodyPr wrap="none">
              <a:spAutoFit/>
            </a:bodyPr>
            <a:lstStyle/>
            <a:p>
              <a:pPr defTabSz="451363">
                <a:spcBef>
                  <a:spcPct val="0"/>
                </a:spcBef>
              </a:pPr>
              <a:r>
                <a:rPr lang="en-US" sz="1451" dirty="0">
                  <a:solidFill>
                    <a:prstClr val="black"/>
                  </a:solidFill>
                  <a:latin typeface="Calibri" pitchFamily="34" charset="0"/>
                </a:rPr>
                <a:t>Initial PROs</a:t>
              </a:r>
            </a:p>
          </p:txBody>
        </p:sp>
      </p:grpSp>
      <p:grpSp>
        <p:nvGrpSpPr>
          <p:cNvPr id="63" name="Group 62"/>
          <p:cNvGrpSpPr/>
          <p:nvPr/>
        </p:nvGrpSpPr>
        <p:grpSpPr>
          <a:xfrm>
            <a:off x="2943463" y="4184966"/>
            <a:ext cx="5833851" cy="1034018"/>
            <a:chOff x="2478138" y="4733548"/>
            <a:chExt cx="6433441" cy="1140292"/>
          </a:xfrm>
        </p:grpSpPr>
        <p:sp>
          <p:nvSpPr>
            <p:cNvPr id="67" name="Oval 66"/>
            <p:cNvSpPr/>
            <p:nvPr/>
          </p:nvSpPr>
          <p:spPr>
            <a:xfrm>
              <a:off x="6298438" y="4733548"/>
              <a:ext cx="2613141" cy="777421"/>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68" name="TextBox 15"/>
            <p:cNvSpPr txBox="1">
              <a:spLocks noChangeArrowheads="1"/>
            </p:cNvSpPr>
            <p:nvPr/>
          </p:nvSpPr>
          <p:spPr bwMode="auto">
            <a:xfrm>
              <a:off x="6430405" y="4733548"/>
              <a:ext cx="2260465" cy="717497"/>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Initial</a:t>
              </a:r>
            </a:p>
            <a:p>
              <a:pPr algn="ctr" defTabSz="451363">
                <a:spcBef>
                  <a:spcPct val="0"/>
                </a:spcBef>
              </a:pPr>
              <a:r>
                <a:rPr lang="en-US" sz="1270" b="1" dirty="0">
                  <a:solidFill>
                    <a:prstClr val="black"/>
                  </a:solidFill>
                  <a:latin typeface="Calibri" pitchFamily="34" charset="0"/>
                </a:rPr>
                <a:t>Validation Study </a:t>
              </a:r>
              <a:r>
                <a:rPr lang="en-US" sz="1270" b="1" dirty="0">
                  <a:solidFill>
                    <a:prstClr val="black"/>
                  </a:solidFill>
                  <a:latin typeface="Calibri" pitchFamily="34" charset="0"/>
                </a:rPr>
                <a:t>in </a:t>
              </a:r>
              <a:r>
                <a:rPr lang="en-US" sz="1270" b="1" dirty="0">
                  <a:solidFill>
                    <a:prstClr val="black"/>
                  </a:solidFill>
                  <a:latin typeface="Calibri" pitchFamily="34" charset="0"/>
                </a:rPr>
                <a:t>patients</a:t>
              </a:r>
            </a:p>
            <a:p>
              <a:pPr algn="ctr" defTabSz="451363">
                <a:spcBef>
                  <a:spcPct val="0"/>
                </a:spcBef>
              </a:pPr>
              <a:r>
                <a:rPr lang="en-US" sz="1088" b="1" dirty="0">
                  <a:solidFill>
                    <a:prstClr val="black"/>
                  </a:solidFill>
                  <a:latin typeface="Calibri" pitchFamily="34" charset="0"/>
                </a:rPr>
                <a:t>WP4</a:t>
              </a:r>
            </a:p>
          </p:txBody>
        </p:sp>
        <p:sp>
          <p:nvSpPr>
            <p:cNvPr id="70" name="TextBox 19"/>
            <p:cNvSpPr txBox="1">
              <a:spLocks noChangeArrowheads="1"/>
            </p:cNvSpPr>
            <p:nvPr/>
          </p:nvSpPr>
          <p:spPr bwMode="auto">
            <a:xfrm>
              <a:off x="4730243" y="5525804"/>
              <a:ext cx="1439862"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a:spAutoFit/>
            </a:bodyPr>
            <a:lstStyle/>
            <a:p>
              <a:pPr algn="ctr" defTabSz="451363">
                <a:defRPr/>
              </a:pPr>
              <a:r>
                <a:rPr lang="en-US" sz="1451" b="1" dirty="0">
                  <a:solidFill>
                    <a:prstClr val="black"/>
                  </a:solidFill>
                  <a:latin typeface="Calibri" pitchFamily="34" charset="0"/>
                </a:rPr>
                <a:t>Draft PROs</a:t>
              </a:r>
            </a:p>
          </p:txBody>
        </p:sp>
        <p:cxnSp>
          <p:nvCxnSpPr>
            <p:cNvPr id="71" name="Straight Arrow Connector 45"/>
            <p:cNvCxnSpPr>
              <a:cxnSpLocks noChangeShapeType="1"/>
            </p:cNvCxnSpPr>
            <p:nvPr/>
          </p:nvCxnSpPr>
          <p:spPr bwMode="auto">
            <a:xfrm>
              <a:off x="5440470" y="4810081"/>
              <a:ext cx="15742" cy="620403"/>
            </a:xfrm>
            <a:prstGeom prst="straightConnector1">
              <a:avLst/>
            </a:prstGeom>
            <a:noFill/>
            <a:ln w="38100" algn="ctr">
              <a:solidFill>
                <a:srgbClr val="000000"/>
              </a:solidFill>
              <a:round/>
              <a:headEnd/>
              <a:tailEnd type="arrow" w="med" len="med"/>
            </a:ln>
          </p:spPr>
        </p:cxnSp>
        <p:sp>
          <p:nvSpPr>
            <p:cNvPr id="72" name="Oval 71"/>
            <p:cNvSpPr/>
            <p:nvPr/>
          </p:nvSpPr>
          <p:spPr>
            <a:xfrm>
              <a:off x="2478138" y="4747704"/>
              <a:ext cx="2143125" cy="661987"/>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83" name="TextBox 78"/>
            <p:cNvSpPr txBox="1">
              <a:spLocks noChangeArrowheads="1"/>
            </p:cNvSpPr>
            <p:nvPr/>
          </p:nvSpPr>
          <p:spPr bwMode="auto">
            <a:xfrm>
              <a:off x="2797300" y="4823927"/>
              <a:ext cx="1563546" cy="501972"/>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On-line repository</a:t>
              </a:r>
            </a:p>
            <a:p>
              <a:pPr algn="ctr" defTabSz="451363">
                <a:spcBef>
                  <a:spcPct val="0"/>
                </a:spcBef>
              </a:pPr>
              <a:r>
                <a:rPr lang="en-US" sz="1088" b="1" dirty="0">
                  <a:solidFill>
                    <a:prstClr val="black"/>
                  </a:solidFill>
                  <a:latin typeface="Calibri" pitchFamily="34" charset="0"/>
                </a:rPr>
                <a:t>WP3</a:t>
              </a:r>
            </a:p>
          </p:txBody>
        </p:sp>
      </p:grpSp>
      <p:sp>
        <p:nvSpPr>
          <p:cNvPr id="92" name="Freeform 91"/>
          <p:cNvSpPr/>
          <p:nvPr/>
        </p:nvSpPr>
        <p:spPr>
          <a:xfrm>
            <a:off x="1315464" y="2070089"/>
            <a:ext cx="9609591" cy="700100"/>
          </a:xfrm>
          <a:custGeom>
            <a:avLst/>
            <a:gdLst>
              <a:gd name="connsiteX0" fmla="*/ 10515600 w 10597243"/>
              <a:gd name="connsiteY0" fmla="*/ 3314700 h 3396343"/>
              <a:gd name="connsiteX1" fmla="*/ 8360229 w 10597243"/>
              <a:gd name="connsiteY1" fmla="*/ 3314700 h 3396343"/>
              <a:gd name="connsiteX2" fmla="*/ 6335486 w 10597243"/>
              <a:gd name="connsiteY2" fmla="*/ 3363686 h 3396343"/>
              <a:gd name="connsiteX3" fmla="*/ 5976258 w 10597243"/>
              <a:gd name="connsiteY3" fmla="*/ 3282043 h 3396343"/>
              <a:gd name="connsiteX4" fmla="*/ 5404758 w 10597243"/>
              <a:gd name="connsiteY4" fmla="*/ 2971800 h 3396343"/>
              <a:gd name="connsiteX5" fmla="*/ 4767943 w 10597243"/>
              <a:gd name="connsiteY5" fmla="*/ 2988129 h 3396343"/>
              <a:gd name="connsiteX6" fmla="*/ 3869872 w 10597243"/>
              <a:gd name="connsiteY6" fmla="*/ 3069772 h 3396343"/>
              <a:gd name="connsiteX7" fmla="*/ 3526972 w 10597243"/>
              <a:gd name="connsiteY7" fmla="*/ 3363686 h 3396343"/>
              <a:gd name="connsiteX8" fmla="*/ 2530929 w 10597243"/>
              <a:gd name="connsiteY8" fmla="*/ 3396343 h 3396343"/>
              <a:gd name="connsiteX9" fmla="*/ 1110343 w 10597243"/>
              <a:gd name="connsiteY9" fmla="*/ 3249386 h 3396343"/>
              <a:gd name="connsiteX10" fmla="*/ 163286 w 10597243"/>
              <a:gd name="connsiteY10" fmla="*/ 3037115 h 3396343"/>
              <a:gd name="connsiteX11" fmla="*/ 0 w 10597243"/>
              <a:gd name="connsiteY11" fmla="*/ 3037115 h 3396343"/>
              <a:gd name="connsiteX12" fmla="*/ 0 w 10597243"/>
              <a:gd name="connsiteY12" fmla="*/ 32657 h 3396343"/>
              <a:gd name="connsiteX13" fmla="*/ 3755572 w 10597243"/>
              <a:gd name="connsiteY13" fmla="*/ 0 h 3396343"/>
              <a:gd name="connsiteX14" fmla="*/ 6155872 w 10597243"/>
              <a:gd name="connsiteY14" fmla="*/ 32657 h 3396343"/>
              <a:gd name="connsiteX15" fmla="*/ 10597243 w 10597243"/>
              <a:gd name="connsiteY15" fmla="*/ 179615 h 3396343"/>
              <a:gd name="connsiteX16" fmla="*/ 10515600 w 10597243"/>
              <a:gd name="connsiteY16" fmla="*/ 3314700 h 339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7243" h="3396343">
                <a:moveTo>
                  <a:pt x="10515600" y="3314700"/>
                </a:moveTo>
                <a:lnTo>
                  <a:pt x="8360229" y="3314700"/>
                </a:lnTo>
                <a:lnTo>
                  <a:pt x="6335486" y="3363686"/>
                </a:lnTo>
                <a:lnTo>
                  <a:pt x="5976258" y="3282043"/>
                </a:lnTo>
                <a:lnTo>
                  <a:pt x="5404758" y="2971800"/>
                </a:lnTo>
                <a:lnTo>
                  <a:pt x="4767943" y="2988129"/>
                </a:lnTo>
                <a:lnTo>
                  <a:pt x="3869872" y="3069772"/>
                </a:lnTo>
                <a:lnTo>
                  <a:pt x="3526972" y="3363686"/>
                </a:lnTo>
                <a:lnTo>
                  <a:pt x="2530929" y="3396343"/>
                </a:lnTo>
                <a:lnTo>
                  <a:pt x="1110343" y="3249386"/>
                </a:lnTo>
                <a:lnTo>
                  <a:pt x="163286" y="3037115"/>
                </a:lnTo>
                <a:lnTo>
                  <a:pt x="0" y="3037115"/>
                </a:lnTo>
                <a:lnTo>
                  <a:pt x="0" y="32657"/>
                </a:lnTo>
                <a:lnTo>
                  <a:pt x="3755572" y="0"/>
                </a:lnTo>
                <a:lnTo>
                  <a:pt x="6155872" y="32657"/>
                </a:lnTo>
                <a:lnTo>
                  <a:pt x="10597243" y="179615"/>
                </a:lnTo>
                <a:lnTo>
                  <a:pt x="10515600" y="3314700"/>
                </a:lnTo>
                <a:close/>
              </a:path>
            </a:pathLst>
          </a:custGeom>
          <a:solidFill>
            <a:srgbClr val="FFFFFF">
              <a:alpha val="89020"/>
            </a:srgbClr>
          </a:solidFill>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93" name="Rounded Rectangular Callout 92"/>
          <p:cNvSpPr/>
          <p:nvPr/>
        </p:nvSpPr>
        <p:spPr>
          <a:xfrm>
            <a:off x="1343952" y="1916958"/>
            <a:ext cx="3326722" cy="774578"/>
          </a:xfrm>
          <a:prstGeom prst="wedgeRoundRectCallout">
            <a:avLst>
              <a:gd name="adj1" fmla="val 42175"/>
              <a:gd name="adj2" fmla="val 64843"/>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pic>
        <p:nvPicPr>
          <p:cNvPr id="94" name="Picture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451" y="1019411"/>
            <a:ext cx="2809359" cy="2333085"/>
          </a:xfrm>
          <a:prstGeom prst="rect">
            <a:avLst/>
          </a:prstGeom>
        </p:spPr>
      </p:pic>
      <p:sp>
        <p:nvSpPr>
          <p:cNvPr id="95" name="Rounded Rectangular Callout 94"/>
          <p:cNvSpPr/>
          <p:nvPr/>
        </p:nvSpPr>
        <p:spPr>
          <a:xfrm>
            <a:off x="6801378" y="1902370"/>
            <a:ext cx="3726477" cy="774578"/>
          </a:xfrm>
          <a:prstGeom prst="wedgeRoundRectCallout">
            <a:avLst>
              <a:gd name="adj1" fmla="val -43284"/>
              <a:gd name="adj2" fmla="val 66220"/>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97" name="TextBox 96"/>
          <p:cNvSpPr txBox="1"/>
          <p:nvPr/>
        </p:nvSpPr>
        <p:spPr>
          <a:xfrm>
            <a:off x="1829321" y="3403288"/>
            <a:ext cx="2234907" cy="245773"/>
          </a:xfrm>
          <a:prstGeom prst="rect">
            <a:avLst/>
          </a:prstGeom>
          <a:noFill/>
        </p:spPr>
        <p:txBody>
          <a:bodyPr wrap="none" rtlCol="0">
            <a:spAutoFit/>
          </a:bodyPr>
          <a:lstStyle/>
          <a:p>
            <a:pPr defTabSz="451363"/>
            <a:r>
              <a:rPr lang="nl-BE" sz="997" b="1" dirty="0">
                <a:solidFill>
                  <a:srgbClr val="006B8B"/>
                </a:solidFill>
                <a:latin typeface="Arial"/>
              </a:rPr>
              <a:t>Gimeno-Santos Eur Respir J 2014</a:t>
            </a:r>
            <a:endParaRPr lang="nl-BE" sz="997" b="1" dirty="0">
              <a:solidFill>
                <a:srgbClr val="006B8B"/>
              </a:solidFill>
              <a:latin typeface="Arial"/>
            </a:endParaRPr>
          </a:p>
        </p:txBody>
      </p:sp>
      <p:sp>
        <p:nvSpPr>
          <p:cNvPr id="99" name="TextBox 98"/>
          <p:cNvSpPr txBox="1"/>
          <p:nvPr/>
        </p:nvSpPr>
        <p:spPr>
          <a:xfrm>
            <a:off x="7726373" y="3340027"/>
            <a:ext cx="2234907" cy="245773"/>
          </a:xfrm>
          <a:prstGeom prst="rect">
            <a:avLst/>
          </a:prstGeom>
          <a:noFill/>
        </p:spPr>
        <p:txBody>
          <a:bodyPr wrap="none" rtlCol="0">
            <a:spAutoFit/>
          </a:bodyPr>
          <a:lstStyle/>
          <a:p>
            <a:pPr defTabSz="451363"/>
            <a:r>
              <a:rPr lang="nl-BE" sz="997" b="1" dirty="0">
                <a:solidFill>
                  <a:srgbClr val="006B8B"/>
                </a:solidFill>
                <a:latin typeface="Arial"/>
              </a:rPr>
              <a:t>Gimeno-Santos Eur Respir J 2014</a:t>
            </a:r>
            <a:endParaRPr lang="nl-BE" sz="997" b="1" dirty="0">
              <a:solidFill>
                <a:srgbClr val="006B8B"/>
              </a:solidFill>
              <a:latin typeface="Arial"/>
            </a:endParaRPr>
          </a:p>
        </p:txBody>
      </p:sp>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6945" y="1040993"/>
            <a:ext cx="3164669" cy="2269660"/>
          </a:xfrm>
          <a:prstGeom prst="rect">
            <a:avLst/>
          </a:prstGeom>
        </p:spPr>
      </p:pic>
      <p:sp>
        <p:nvSpPr>
          <p:cNvPr id="167" name="Freeform 166"/>
          <p:cNvSpPr/>
          <p:nvPr/>
        </p:nvSpPr>
        <p:spPr>
          <a:xfrm>
            <a:off x="1322475" y="2308305"/>
            <a:ext cx="9494098" cy="700100"/>
          </a:xfrm>
          <a:custGeom>
            <a:avLst/>
            <a:gdLst>
              <a:gd name="connsiteX0" fmla="*/ 994410 w 10469880"/>
              <a:gd name="connsiteY0" fmla="*/ 377190 h 4594860"/>
              <a:gd name="connsiteX1" fmla="*/ 217170 w 10469880"/>
              <a:gd name="connsiteY1" fmla="*/ 377190 h 4594860"/>
              <a:gd name="connsiteX2" fmla="*/ 0 w 10469880"/>
              <a:gd name="connsiteY2" fmla="*/ 788670 h 4594860"/>
              <a:gd name="connsiteX3" fmla="*/ 0 w 10469880"/>
              <a:gd name="connsiteY3" fmla="*/ 2000250 h 4594860"/>
              <a:gd name="connsiteX4" fmla="*/ 34290 w 10469880"/>
              <a:gd name="connsiteY4" fmla="*/ 3726180 h 4594860"/>
              <a:gd name="connsiteX5" fmla="*/ 125730 w 10469880"/>
              <a:gd name="connsiteY5" fmla="*/ 4594860 h 4594860"/>
              <a:gd name="connsiteX6" fmla="*/ 1325880 w 10469880"/>
              <a:gd name="connsiteY6" fmla="*/ 4149090 h 4594860"/>
              <a:gd name="connsiteX7" fmla="*/ 2286000 w 10469880"/>
              <a:gd name="connsiteY7" fmla="*/ 3806190 h 4594860"/>
              <a:gd name="connsiteX8" fmla="*/ 2834640 w 10469880"/>
              <a:gd name="connsiteY8" fmla="*/ 3806190 h 4594860"/>
              <a:gd name="connsiteX9" fmla="*/ 3749040 w 10469880"/>
              <a:gd name="connsiteY9" fmla="*/ 3863340 h 4594860"/>
              <a:gd name="connsiteX10" fmla="*/ 3771900 w 10469880"/>
              <a:gd name="connsiteY10" fmla="*/ 3543300 h 4594860"/>
              <a:gd name="connsiteX11" fmla="*/ 4240530 w 10469880"/>
              <a:gd name="connsiteY11" fmla="*/ 3246120 h 4594860"/>
              <a:gd name="connsiteX12" fmla="*/ 4503420 w 10469880"/>
              <a:gd name="connsiteY12" fmla="*/ 3291840 h 4594860"/>
              <a:gd name="connsiteX13" fmla="*/ 5154930 w 10469880"/>
              <a:gd name="connsiteY13" fmla="*/ 3303270 h 4594860"/>
              <a:gd name="connsiteX14" fmla="*/ 5577840 w 10469880"/>
              <a:gd name="connsiteY14" fmla="*/ 3509010 h 4594860"/>
              <a:gd name="connsiteX15" fmla="*/ 5989320 w 10469880"/>
              <a:gd name="connsiteY15" fmla="*/ 3806190 h 4594860"/>
              <a:gd name="connsiteX16" fmla="*/ 6549390 w 10469880"/>
              <a:gd name="connsiteY16" fmla="*/ 3897630 h 4594860"/>
              <a:gd name="connsiteX17" fmla="*/ 7646670 w 10469880"/>
              <a:gd name="connsiteY17" fmla="*/ 3806190 h 4594860"/>
              <a:gd name="connsiteX18" fmla="*/ 10024110 w 10469880"/>
              <a:gd name="connsiteY18" fmla="*/ 3623310 h 4594860"/>
              <a:gd name="connsiteX19" fmla="*/ 10309860 w 10469880"/>
              <a:gd name="connsiteY19" fmla="*/ 3451860 h 4594860"/>
              <a:gd name="connsiteX20" fmla="*/ 10469880 w 10469880"/>
              <a:gd name="connsiteY20" fmla="*/ 617220 h 4594860"/>
              <a:gd name="connsiteX21" fmla="*/ 10104120 w 10469880"/>
              <a:gd name="connsiteY21" fmla="*/ 194310 h 4594860"/>
              <a:gd name="connsiteX22" fmla="*/ 8903970 w 10469880"/>
              <a:gd name="connsiteY22" fmla="*/ 57150 h 4594860"/>
              <a:gd name="connsiteX23" fmla="*/ 7600950 w 10469880"/>
              <a:gd name="connsiteY23" fmla="*/ 22860 h 4594860"/>
              <a:gd name="connsiteX24" fmla="*/ 6377940 w 10469880"/>
              <a:gd name="connsiteY24" fmla="*/ 0 h 4594860"/>
              <a:gd name="connsiteX25" fmla="*/ 6046470 w 10469880"/>
              <a:gd name="connsiteY25" fmla="*/ 182880 h 4594860"/>
              <a:gd name="connsiteX26" fmla="*/ 5726430 w 10469880"/>
              <a:gd name="connsiteY26" fmla="*/ 365760 h 4594860"/>
              <a:gd name="connsiteX27" fmla="*/ 5269230 w 10469880"/>
              <a:gd name="connsiteY27" fmla="*/ 354330 h 4594860"/>
              <a:gd name="connsiteX28" fmla="*/ 4560570 w 10469880"/>
              <a:gd name="connsiteY28" fmla="*/ 377190 h 4594860"/>
              <a:gd name="connsiteX29" fmla="*/ 3257550 w 10469880"/>
              <a:gd name="connsiteY29" fmla="*/ 377190 h 4594860"/>
              <a:gd name="connsiteX30" fmla="*/ 994410 w 10469880"/>
              <a:gd name="connsiteY30" fmla="*/ 377190 h 45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469880" h="4594860">
                <a:moveTo>
                  <a:pt x="994410" y="377190"/>
                </a:moveTo>
                <a:lnTo>
                  <a:pt x="217170" y="377190"/>
                </a:lnTo>
                <a:lnTo>
                  <a:pt x="0" y="788670"/>
                </a:lnTo>
                <a:lnTo>
                  <a:pt x="0" y="2000250"/>
                </a:lnTo>
                <a:lnTo>
                  <a:pt x="34290" y="3726180"/>
                </a:lnTo>
                <a:lnTo>
                  <a:pt x="125730" y="4594860"/>
                </a:lnTo>
                <a:lnTo>
                  <a:pt x="1325880" y="4149090"/>
                </a:lnTo>
                <a:lnTo>
                  <a:pt x="2286000" y="3806190"/>
                </a:lnTo>
                <a:lnTo>
                  <a:pt x="2834640" y="3806190"/>
                </a:lnTo>
                <a:lnTo>
                  <a:pt x="3749040" y="3863340"/>
                </a:lnTo>
                <a:lnTo>
                  <a:pt x="3771900" y="3543300"/>
                </a:lnTo>
                <a:lnTo>
                  <a:pt x="4240530" y="3246120"/>
                </a:lnTo>
                <a:lnTo>
                  <a:pt x="4503420" y="3291840"/>
                </a:lnTo>
                <a:lnTo>
                  <a:pt x="5154930" y="3303270"/>
                </a:lnTo>
                <a:lnTo>
                  <a:pt x="5577840" y="3509010"/>
                </a:lnTo>
                <a:lnTo>
                  <a:pt x="5989320" y="3806190"/>
                </a:lnTo>
                <a:lnTo>
                  <a:pt x="6549390" y="3897630"/>
                </a:lnTo>
                <a:lnTo>
                  <a:pt x="7646670" y="3806190"/>
                </a:lnTo>
                <a:lnTo>
                  <a:pt x="10024110" y="3623310"/>
                </a:lnTo>
                <a:lnTo>
                  <a:pt x="10309860" y="3451860"/>
                </a:lnTo>
                <a:lnTo>
                  <a:pt x="10469880" y="617220"/>
                </a:lnTo>
                <a:lnTo>
                  <a:pt x="10104120" y="194310"/>
                </a:lnTo>
                <a:lnTo>
                  <a:pt x="8903970" y="57150"/>
                </a:lnTo>
                <a:lnTo>
                  <a:pt x="7600950" y="22860"/>
                </a:lnTo>
                <a:lnTo>
                  <a:pt x="6377940" y="0"/>
                </a:lnTo>
                <a:lnTo>
                  <a:pt x="6046470" y="182880"/>
                </a:lnTo>
                <a:lnTo>
                  <a:pt x="5726430" y="365760"/>
                </a:lnTo>
                <a:lnTo>
                  <a:pt x="5269230" y="354330"/>
                </a:lnTo>
                <a:lnTo>
                  <a:pt x="4560570" y="377190"/>
                </a:lnTo>
                <a:lnTo>
                  <a:pt x="3257550" y="377190"/>
                </a:lnTo>
                <a:lnTo>
                  <a:pt x="994410" y="377190"/>
                </a:lnTo>
                <a:close/>
              </a:path>
            </a:pathLst>
          </a:custGeom>
          <a:solidFill>
            <a:schemeClr val="bg1">
              <a:alpha val="98824"/>
            </a:schemeClr>
          </a:solidFill>
          <a:ln>
            <a:solidFill>
              <a:schemeClr val="bg1"/>
            </a:solidFill>
          </a:ln>
          <a:effectLst/>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101" name="Text Box 4"/>
          <p:cNvSpPr txBox="1">
            <a:spLocks noChangeArrowheads="1"/>
          </p:cNvSpPr>
          <p:nvPr/>
        </p:nvSpPr>
        <p:spPr bwMode="auto">
          <a:xfrm>
            <a:off x="5326921" y="1317162"/>
            <a:ext cx="5044171" cy="1105572"/>
          </a:xfrm>
          <a:prstGeom prst="rect">
            <a:avLst/>
          </a:prstGeom>
          <a:noFill/>
          <a:ln w="9525">
            <a:noFill/>
            <a:miter lim="800000"/>
            <a:headEnd/>
            <a:tailEnd/>
          </a:ln>
        </p:spPr>
        <p:txBody>
          <a:bodyPr wrap="none" anchor="b"/>
          <a:lstStyle/>
          <a:p>
            <a:pPr defTabSz="451363" eaLnBrk="0" hangingPunct="0">
              <a:spcBef>
                <a:spcPct val="50000"/>
              </a:spcBef>
              <a:defRPr/>
            </a:pPr>
            <a:endParaRPr lang="en-US" sz="2902" b="1" dirty="0">
              <a:solidFill>
                <a:srgbClr val="000066"/>
              </a:solidFill>
              <a:effectLst>
                <a:outerShdw blurRad="38100" dist="38100" dir="2700000" algn="tl">
                  <a:srgbClr val="C0C0C0"/>
                </a:outerShdw>
              </a:effectLst>
              <a:latin typeface="Arial"/>
              <a:ea typeface="ＭＳ Ｐゴシック" charset="-128"/>
            </a:endParaRPr>
          </a:p>
        </p:txBody>
      </p:sp>
      <p:grpSp>
        <p:nvGrpSpPr>
          <p:cNvPr id="110" name="Group 109"/>
          <p:cNvGrpSpPr/>
          <p:nvPr/>
        </p:nvGrpSpPr>
        <p:grpSpPr>
          <a:xfrm>
            <a:off x="4640510" y="922923"/>
            <a:ext cx="1539263" cy="2618196"/>
            <a:chOff x="4392654" y="1164221"/>
            <a:chExt cx="1697465" cy="2808965"/>
          </a:xfrm>
        </p:grpSpPr>
        <p:sp>
          <p:nvSpPr>
            <p:cNvPr id="111" name="Rectangle 110"/>
            <p:cNvSpPr/>
            <p:nvPr/>
          </p:nvSpPr>
          <p:spPr>
            <a:xfrm>
              <a:off x="4804244" y="1184433"/>
              <a:ext cx="1285875" cy="2788753"/>
            </a:xfrm>
            <a:prstGeom prst="rect">
              <a:avLst/>
            </a:prstGeom>
            <a:solidFill>
              <a:srgbClr val="006B8B"/>
            </a:solidFill>
            <a:ln w="25400" cap="flat" cmpd="sng" algn="ctr">
              <a:noFill/>
              <a:prstDash val="solid"/>
            </a:ln>
            <a:effectLst/>
          </p:spPr>
          <p:txBody>
            <a:bodyPr anchor="ctr"/>
            <a:lstStyle/>
            <a:p>
              <a:pPr algn="ctr" defTabSz="451363">
                <a:defRPr/>
              </a:pPr>
              <a:endParaRPr lang="en-US" sz="1451" kern="0">
                <a:solidFill>
                  <a:srgbClr val="FFFFFF"/>
                </a:solidFill>
                <a:latin typeface="Arial"/>
              </a:endParaRPr>
            </a:p>
          </p:txBody>
        </p:sp>
        <p:sp>
          <p:nvSpPr>
            <p:cNvPr id="112" name="TextBox 21"/>
            <p:cNvSpPr txBox="1">
              <a:spLocks noChangeArrowheads="1"/>
            </p:cNvSpPr>
            <p:nvPr/>
          </p:nvSpPr>
          <p:spPr bwMode="auto">
            <a:xfrm>
              <a:off x="5043282" y="1164221"/>
              <a:ext cx="823350" cy="308739"/>
            </a:xfrm>
            <a:prstGeom prst="rect">
              <a:avLst/>
            </a:prstGeom>
            <a:noFill/>
            <a:ln w="9525">
              <a:noFill/>
              <a:miter lim="800000"/>
              <a:headEnd/>
              <a:tailEnd/>
            </a:ln>
          </p:spPr>
          <p:txBody>
            <a:bodyPr wrap="none">
              <a:spAutoFit/>
            </a:bodyPr>
            <a:lstStyle/>
            <a:p>
              <a:pPr defTabSz="451363">
                <a:spcBef>
                  <a:spcPct val="0"/>
                </a:spcBef>
              </a:pPr>
              <a:r>
                <a:rPr lang="en-US" sz="1270" b="1" dirty="0">
                  <a:solidFill>
                    <a:prstClr val="white"/>
                  </a:solidFill>
                  <a:latin typeface="Calibri" pitchFamily="34" charset="0"/>
                </a:rPr>
                <a:t>Sources </a:t>
              </a:r>
            </a:p>
          </p:txBody>
        </p:sp>
        <p:sp>
          <p:nvSpPr>
            <p:cNvPr id="113" name="Oval 112"/>
            <p:cNvSpPr/>
            <p:nvPr/>
          </p:nvSpPr>
          <p:spPr>
            <a:xfrm>
              <a:off x="4836494" y="3310307"/>
              <a:ext cx="1214437" cy="500062"/>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14" name="TextBox 2"/>
            <p:cNvSpPr txBox="1">
              <a:spLocks noChangeArrowheads="1"/>
            </p:cNvSpPr>
            <p:nvPr/>
          </p:nvSpPr>
          <p:spPr bwMode="auto">
            <a:xfrm>
              <a:off x="5016697" y="3302393"/>
              <a:ext cx="836502" cy="458293"/>
            </a:xfrm>
            <a:prstGeom prst="rect">
              <a:avLst/>
            </a:prstGeom>
            <a:noFill/>
            <a:ln w="9525">
              <a:noFill/>
              <a:miter lim="800000"/>
              <a:headEnd/>
              <a:tailEnd/>
            </a:ln>
          </p:spPr>
          <p:txBody>
            <a:bodyPr wrap="none">
              <a:spAutoFit/>
            </a:bodyPr>
            <a:lstStyle/>
            <a:p>
              <a:pPr algn="ctr" defTabSz="451363">
                <a:spcBef>
                  <a:spcPct val="0"/>
                </a:spcBef>
              </a:pPr>
              <a:r>
                <a:rPr lang="en-US" sz="1088" b="1" dirty="0">
                  <a:solidFill>
                    <a:prstClr val="black"/>
                  </a:solidFill>
                  <a:latin typeface="Calibri" pitchFamily="34" charset="0"/>
                </a:rPr>
                <a:t>Literature</a:t>
              </a:r>
            </a:p>
            <a:p>
              <a:pPr algn="ctr" defTabSz="451363">
                <a:spcBef>
                  <a:spcPct val="0"/>
                </a:spcBef>
              </a:pPr>
              <a:r>
                <a:rPr lang="en-US" sz="1088" b="1" dirty="0">
                  <a:solidFill>
                    <a:prstClr val="black"/>
                  </a:solidFill>
                  <a:latin typeface="Calibri" pitchFamily="34" charset="0"/>
                </a:rPr>
                <a:t>WP2A</a:t>
              </a:r>
            </a:p>
          </p:txBody>
        </p:sp>
        <p:sp>
          <p:nvSpPr>
            <p:cNvPr id="115" name="Oval 114"/>
            <p:cNvSpPr/>
            <p:nvPr/>
          </p:nvSpPr>
          <p:spPr>
            <a:xfrm>
              <a:off x="4817862" y="2393873"/>
              <a:ext cx="1214438" cy="500062"/>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16" name="TextBox 3"/>
            <p:cNvSpPr txBox="1">
              <a:spLocks noChangeArrowheads="1"/>
            </p:cNvSpPr>
            <p:nvPr/>
          </p:nvSpPr>
          <p:spPr bwMode="auto">
            <a:xfrm>
              <a:off x="4940071" y="2416472"/>
              <a:ext cx="1077913" cy="458293"/>
            </a:xfrm>
            <a:prstGeom prst="rect">
              <a:avLst/>
            </a:prstGeom>
            <a:noFill/>
            <a:ln w="9525">
              <a:noFill/>
              <a:miter lim="800000"/>
              <a:headEnd/>
              <a:tailEnd/>
            </a:ln>
          </p:spPr>
          <p:txBody>
            <a:bodyPr>
              <a:spAutoFit/>
            </a:bodyPr>
            <a:lstStyle/>
            <a:p>
              <a:pPr algn="ctr" defTabSz="451363">
                <a:spcBef>
                  <a:spcPct val="0"/>
                </a:spcBef>
              </a:pPr>
              <a:r>
                <a:rPr lang="en-US" sz="1088" b="1" dirty="0">
                  <a:solidFill>
                    <a:prstClr val="black"/>
                  </a:solidFill>
                  <a:latin typeface="Calibri" pitchFamily="34" charset="0"/>
                </a:rPr>
                <a:t>Experts</a:t>
              </a:r>
            </a:p>
            <a:p>
              <a:pPr algn="ctr" defTabSz="451363">
                <a:spcBef>
                  <a:spcPct val="0"/>
                </a:spcBef>
              </a:pPr>
              <a:r>
                <a:rPr lang="en-US" sz="1088" b="1" dirty="0">
                  <a:solidFill>
                    <a:prstClr val="black"/>
                  </a:solidFill>
                  <a:latin typeface="Calibri" pitchFamily="34" charset="0"/>
                </a:rPr>
                <a:t>WP2C</a:t>
              </a:r>
            </a:p>
          </p:txBody>
        </p:sp>
        <p:sp>
          <p:nvSpPr>
            <p:cNvPr id="117" name="Left Brace 116"/>
            <p:cNvSpPr>
              <a:spLocks/>
            </p:cNvSpPr>
            <p:nvPr/>
          </p:nvSpPr>
          <p:spPr bwMode="auto">
            <a:xfrm flipH="1">
              <a:off x="4392654" y="1449365"/>
              <a:ext cx="332042" cy="2408212"/>
            </a:xfrm>
            <a:prstGeom prst="leftBrace">
              <a:avLst>
                <a:gd name="adj1" fmla="val 8333"/>
                <a:gd name="adj2" fmla="val 50000"/>
              </a:avLst>
            </a:prstGeom>
            <a:noFill/>
            <a:ln w="28575" algn="ctr">
              <a:solidFill>
                <a:srgbClr val="000000"/>
              </a:solidFill>
              <a:round/>
              <a:headEnd/>
              <a:tailEnd/>
            </a:ln>
          </p:spPr>
          <p:txBody>
            <a:bodyPr anchor="ctr"/>
            <a:lstStyle/>
            <a:p>
              <a:pPr algn="ctr" defTabSz="451363">
                <a:defRPr/>
              </a:pPr>
              <a:endParaRPr lang="en-US" sz="1451" kern="0">
                <a:solidFill>
                  <a:sysClr val="windowText" lastClr="000000"/>
                </a:solidFill>
                <a:latin typeface="Arial"/>
              </a:endParaRPr>
            </a:p>
          </p:txBody>
        </p:sp>
        <p:sp>
          <p:nvSpPr>
            <p:cNvPr id="118" name="Oval 117"/>
            <p:cNvSpPr/>
            <p:nvPr/>
          </p:nvSpPr>
          <p:spPr>
            <a:xfrm>
              <a:off x="4859022" y="1528651"/>
              <a:ext cx="1214438" cy="500062"/>
            </a:xfrm>
            <a:prstGeom prst="ellipse">
              <a:avLst/>
            </a:prstGeom>
            <a:solidFill>
              <a:srgbClr val="A4D8DF"/>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19" name="TextBox 4"/>
            <p:cNvSpPr txBox="1">
              <a:spLocks noChangeArrowheads="1"/>
            </p:cNvSpPr>
            <p:nvPr/>
          </p:nvSpPr>
          <p:spPr bwMode="auto">
            <a:xfrm>
              <a:off x="4946576" y="1560116"/>
              <a:ext cx="1077913" cy="458293"/>
            </a:xfrm>
            <a:prstGeom prst="rect">
              <a:avLst/>
            </a:prstGeom>
            <a:noFill/>
            <a:ln w="9525">
              <a:noFill/>
              <a:miter lim="800000"/>
              <a:headEnd/>
              <a:tailEnd/>
            </a:ln>
          </p:spPr>
          <p:txBody>
            <a:bodyPr>
              <a:spAutoFit/>
            </a:bodyPr>
            <a:lstStyle/>
            <a:p>
              <a:pPr algn="ctr" defTabSz="451363">
                <a:spcBef>
                  <a:spcPct val="0"/>
                </a:spcBef>
              </a:pPr>
              <a:r>
                <a:rPr lang="en-US" sz="1088" b="1" dirty="0">
                  <a:solidFill>
                    <a:prstClr val="black"/>
                  </a:solidFill>
                  <a:latin typeface="Calibri" pitchFamily="34" charset="0"/>
                </a:rPr>
                <a:t>Patients</a:t>
              </a:r>
            </a:p>
            <a:p>
              <a:pPr algn="ctr" defTabSz="451363">
                <a:spcBef>
                  <a:spcPct val="0"/>
                </a:spcBef>
              </a:pPr>
              <a:r>
                <a:rPr lang="en-US" sz="1088" b="1" dirty="0">
                  <a:solidFill>
                    <a:prstClr val="black"/>
                  </a:solidFill>
                  <a:latin typeface="Calibri" pitchFamily="34" charset="0"/>
                </a:rPr>
                <a:t>WP2B</a:t>
              </a:r>
            </a:p>
          </p:txBody>
        </p:sp>
      </p:grpSp>
      <p:grpSp>
        <p:nvGrpSpPr>
          <p:cNvPr id="133" name="Group 132"/>
          <p:cNvGrpSpPr/>
          <p:nvPr/>
        </p:nvGrpSpPr>
        <p:grpSpPr>
          <a:xfrm>
            <a:off x="4648224" y="5210387"/>
            <a:ext cx="4229354" cy="960628"/>
            <a:chOff x="4271451" y="5877715"/>
            <a:chExt cx="4664038" cy="1059359"/>
          </a:xfrm>
        </p:grpSpPr>
        <p:sp>
          <p:nvSpPr>
            <p:cNvPr id="134" name="Oval 133"/>
            <p:cNvSpPr/>
            <p:nvPr/>
          </p:nvSpPr>
          <p:spPr>
            <a:xfrm>
              <a:off x="6220864" y="5877715"/>
              <a:ext cx="2714625" cy="669925"/>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35" name="TextBox 18"/>
            <p:cNvSpPr txBox="1">
              <a:spLocks noChangeArrowheads="1"/>
            </p:cNvSpPr>
            <p:nvPr/>
          </p:nvSpPr>
          <p:spPr bwMode="auto">
            <a:xfrm>
              <a:off x="6528302" y="5998953"/>
              <a:ext cx="2108721" cy="532872"/>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Clinical Validation studies</a:t>
              </a:r>
            </a:p>
            <a:p>
              <a:pPr algn="ctr" defTabSz="451363">
                <a:spcBef>
                  <a:spcPct val="0"/>
                </a:spcBef>
              </a:pPr>
              <a:r>
                <a:rPr lang="en-US" sz="1270" b="1" dirty="0">
                  <a:solidFill>
                    <a:prstClr val="black"/>
                  </a:solidFill>
                  <a:latin typeface="Calibri" pitchFamily="34" charset="0"/>
                </a:rPr>
                <a:t>WP6 A-C</a:t>
              </a:r>
            </a:p>
          </p:txBody>
        </p:sp>
        <p:sp>
          <p:nvSpPr>
            <p:cNvPr id="136" name="TextBox 20"/>
            <p:cNvSpPr txBox="1">
              <a:spLocks noChangeArrowheads="1"/>
            </p:cNvSpPr>
            <p:nvPr/>
          </p:nvSpPr>
          <p:spPr bwMode="auto">
            <a:xfrm>
              <a:off x="4271451" y="6589039"/>
              <a:ext cx="2198614" cy="348035"/>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Final PROs validated</a:t>
              </a:r>
            </a:p>
          </p:txBody>
        </p:sp>
        <p:cxnSp>
          <p:nvCxnSpPr>
            <p:cNvPr id="137" name="Straight Arrow Connector 73"/>
            <p:cNvCxnSpPr>
              <a:cxnSpLocks noChangeShapeType="1"/>
            </p:cNvCxnSpPr>
            <p:nvPr/>
          </p:nvCxnSpPr>
          <p:spPr bwMode="auto">
            <a:xfrm>
              <a:off x="5370758" y="5972359"/>
              <a:ext cx="4763" cy="548250"/>
            </a:xfrm>
            <a:prstGeom prst="straightConnector1">
              <a:avLst/>
            </a:prstGeom>
            <a:noFill/>
            <a:ln w="38100" algn="ctr">
              <a:solidFill>
                <a:srgbClr val="000000"/>
              </a:solidFill>
              <a:round/>
              <a:headEnd/>
              <a:tailEnd type="arrow" w="med" len="med"/>
            </a:ln>
          </p:spPr>
        </p:cxnSp>
      </p:grpSp>
      <p:grpSp>
        <p:nvGrpSpPr>
          <p:cNvPr id="168" name="Group 167"/>
          <p:cNvGrpSpPr/>
          <p:nvPr/>
        </p:nvGrpSpPr>
        <p:grpSpPr>
          <a:xfrm>
            <a:off x="6388412" y="1006029"/>
            <a:ext cx="4001735" cy="2752499"/>
            <a:chOff x="6054767" y="1307756"/>
            <a:chExt cx="4413024" cy="3035395"/>
          </a:xfrm>
        </p:grpSpPr>
        <p:sp>
          <p:nvSpPr>
            <p:cNvPr id="169" name="Oval 168"/>
            <p:cNvSpPr/>
            <p:nvPr/>
          </p:nvSpPr>
          <p:spPr>
            <a:xfrm>
              <a:off x="7967478" y="2105570"/>
              <a:ext cx="2500313" cy="842963"/>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70" name="TextBox 10"/>
            <p:cNvSpPr txBox="1">
              <a:spLocks noChangeArrowheads="1"/>
            </p:cNvSpPr>
            <p:nvPr/>
          </p:nvSpPr>
          <p:spPr bwMode="auto">
            <a:xfrm>
              <a:off x="6384258" y="1307756"/>
              <a:ext cx="2712940"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none">
              <a:spAutoFit/>
            </a:bodyPr>
            <a:lstStyle/>
            <a:p>
              <a:pPr algn="ctr" defTabSz="451363">
                <a:defRPr/>
              </a:pPr>
              <a:r>
                <a:rPr lang="en-US" sz="1451" b="1" dirty="0">
                  <a:solidFill>
                    <a:prstClr val="black"/>
                  </a:solidFill>
                  <a:latin typeface="Calibri" pitchFamily="34" charset="0"/>
                </a:rPr>
                <a:t>Selection of Activity monitors</a:t>
              </a:r>
            </a:p>
          </p:txBody>
        </p:sp>
        <p:sp>
          <p:nvSpPr>
            <p:cNvPr id="171" name="TextBox 11"/>
            <p:cNvSpPr txBox="1">
              <a:spLocks noChangeArrowheads="1"/>
            </p:cNvSpPr>
            <p:nvPr/>
          </p:nvSpPr>
          <p:spPr bwMode="auto">
            <a:xfrm>
              <a:off x="8251555" y="2156080"/>
              <a:ext cx="1876650" cy="748397"/>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Validation</a:t>
              </a:r>
            </a:p>
            <a:p>
              <a:pPr algn="ctr" defTabSz="451363">
                <a:spcBef>
                  <a:spcPct val="0"/>
                </a:spcBef>
              </a:pPr>
              <a:r>
                <a:rPr lang="en-US" sz="1270" b="1" dirty="0">
                  <a:solidFill>
                    <a:prstClr val="black"/>
                  </a:solidFill>
                  <a:latin typeface="Calibri" pitchFamily="34" charset="0"/>
                </a:rPr>
                <a:t>(Validity and usability)</a:t>
              </a:r>
            </a:p>
            <a:p>
              <a:pPr algn="ctr" defTabSz="451363">
                <a:spcBef>
                  <a:spcPct val="0"/>
                </a:spcBef>
              </a:pPr>
              <a:r>
                <a:rPr lang="en-US" sz="1270" b="1" dirty="0">
                  <a:solidFill>
                    <a:prstClr val="black"/>
                  </a:solidFill>
                  <a:latin typeface="Calibri" pitchFamily="34" charset="0"/>
                </a:rPr>
                <a:t>WP2D</a:t>
              </a:r>
            </a:p>
          </p:txBody>
        </p:sp>
        <p:sp>
          <p:nvSpPr>
            <p:cNvPr id="172" name="TextBox 12"/>
            <p:cNvSpPr txBox="1">
              <a:spLocks noChangeArrowheads="1"/>
            </p:cNvSpPr>
            <p:nvPr/>
          </p:nvSpPr>
          <p:spPr bwMode="auto">
            <a:xfrm>
              <a:off x="6391481" y="3654187"/>
              <a:ext cx="2698496"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Chosen Activity monitor</a:t>
              </a:r>
            </a:p>
          </p:txBody>
        </p:sp>
        <p:cxnSp>
          <p:nvCxnSpPr>
            <p:cNvPr id="173" name="Straight Arrow Connector 73"/>
            <p:cNvCxnSpPr>
              <a:cxnSpLocks noChangeShapeType="1"/>
            </p:cNvCxnSpPr>
            <p:nvPr/>
          </p:nvCxnSpPr>
          <p:spPr bwMode="auto">
            <a:xfrm>
              <a:off x="7731290" y="1734730"/>
              <a:ext cx="19498" cy="1761149"/>
            </a:xfrm>
            <a:prstGeom prst="straightConnector1">
              <a:avLst/>
            </a:prstGeom>
            <a:noFill/>
            <a:ln w="38100" algn="ctr">
              <a:solidFill>
                <a:srgbClr val="000000"/>
              </a:solidFill>
              <a:round/>
              <a:headEnd/>
              <a:tailEnd type="arrow" w="med" len="med"/>
            </a:ln>
          </p:spPr>
        </p:cxnSp>
        <p:cxnSp>
          <p:nvCxnSpPr>
            <p:cNvPr id="174" name="Straight Arrow Connector 75"/>
            <p:cNvCxnSpPr>
              <a:cxnSpLocks noChangeShapeType="1"/>
            </p:cNvCxnSpPr>
            <p:nvPr/>
          </p:nvCxnSpPr>
          <p:spPr bwMode="auto">
            <a:xfrm flipH="1">
              <a:off x="6461595" y="4142941"/>
              <a:ext cx="466630" cy="200210"/>
            </a:xfrm>
            <a:prstGeom prst="straightConnector1">
              <a:avLst/>
            </a:prstGeom>
            <a:noFill/>
            <a:ln w="38100" algn="ctr">
              <a:solidFill>
                <a:srgbClr val="000000"/>
              </a:solidFill>
              <a:round/>
              <a:headEnd/>
              <a:tailEnd type="arrow" w="med" len="med"/>
            </a:ln>
          </p:spPr>
        </p:cxnSp>
        <p:sp>
          <p:nvSpPr>
            <p:cNvPr id="175" name="Left Brace 174"/>
            <p:cNvSpPr>
              <a:spLocks/>
            </p:cNvSpPr>
            <p:nvPr/>
          </p:nvSpPr>
          <p:spPr bwMode="auto">
            <a:xfrm>
              <a:off x="6054767" y="1426794"/>
              <a:ext cx="229174" cy="2502674"/>
            </a:xfrm>
            <a:prstGeom prst="leftBrace">
              <a:avLst>
                <a:gd name="adj1" fmla="val 8333"/>
                <a:gd name="adj2" fmla="val 50000"/>
              </a:avLst>
            </a:prstGeom>
            <a:noFill/>
            <a:ln w="28575" algn="ctr">
              <a:solidFill>
                <a:srgbClr val="000000"/>
              </a:solidFill>
              <a:round/>
              <a:headEnd/>
              <a:tailEnd/>
            </a:ln>
          </p:spPr>
          <p:txBody>
            <a:bodyPr anchor="ctr"/>
            <a:lstStyle/>
            <a:p>
              <a:pPr algn="ctr" defTabSz="451363">
                <a:defRPr/>
              </a:pPr>
              <a:endParaRPr lang="en-US" sz="1451" kern="0">
                <a:solidFill>
                  <a:sysClr val="windowText" lastClr="000000"/>
                </a:solidFill>
                <a:latin typeface="Arial"/>
              </a:endParaRPr>
            </a:p>
          </p:txBody>
        </p:sp>
      </p:grpSp>
      <p:grpSp>
        <p:nvGrpSpPr>
          <p:cNvPr id="176" name="Group 175"/>
          <p:cNvGrpSpPr/>
          <p:nvPr/>
        </p:nvGrpSpPr>
        <p:grpSpPr>
          <a:xfrm>
            <a:off x="1289996" y="1031090"/>
            <a:ext cx="3265477" cy="2709205"/>
            <a:chOff x="-512089" y="1259671"/>
            <a:chExt cx="3601095" cy="2987651"/>
          </a:xfrm>
        </p:grpSpPr>
        <p:grpSp>
          <p:nvGrpSpPr>
            <p:cNvPr id="177" name="Group 176"/>
            <p:cNvGrpSpPr/>
            <p:nvPr/>
          </p:nvGrpSpPr>
          <p:grpSpPr>
            <a:xfrm>
              <a:off x="-512089" y="1259671"/>
              <a:ext cx="3601095" cy="2987651"/>
              <a:chOff x="26730" y="1283352"/>
              <a:chExt cx="3601095" cy="2987651"/>
            </a:xfrm>
          </p:grpSpPr>
          <p:sp>
            <p:nvSpPr>
              <p:cNvPr id="179" name="Oval 178"/>
              <p:cNvSpPr/>
              <p:nvPr/>
            </p:nvSpPr>
            <p:spPr>
              <a:xfrm>
                <a:off x="26730" y="2877909"/>
                <a:ext cx="2214563" cy="571500"/>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80" name="Oval 179"/>
              <p:cNvSpPr/>
              <p:nvPr/>
            </p:nvSpPr>
            <p:spPr>
              <a:xfrm>
                <a:off x="296955" y="1774084"/>
                <a:ext cx="1714500" cy="500062"/>
              </a:xfrm>
              <a:prstGeom prst="ellipse">
                <a:avLst/>
              </a:prstGeom>
              <a:solidFill>
                <a:srgbClr val="A4D8DF">
                  <a:alpha val="53000"/>
                </a:srgbClr>
              </a:solidFill>
              <a:ln w="25400" cap="flat" cmpd="sng" algn="ctr">
                <a:solidFill>
                  <a:srgbClr val="BBE0E3">
                    <a:shade val="50000"/>
                  </a:srgbClr>
                </a:solidFill>
                <a:prstDash val="solid"/>
              </a:ln>
              <a:effectLst/>
              <a:scene3d>
                <a:camera prst="orthographicFront"/>
                <a:lightRig rig="threePt" dir="t"/>
              </a:scene3d>
              <a:sp3d>
                <a:bevelT/>
              </a:sp3d>
            </p:spPr>
            <p:txBody>
              <a:bodyPr anchor="ctr"/>
              <a:lstStyle/>
              <a:p>
                <a:pPr algn="ctr" defTabSz="451363">
                  <a:defRPr/>
                </a:pPr>
                <a:endParaRPr lang="en-US" sz="1451" kern="0">
                  <a:solidFill>
                    <a:srgbClr val="FFFFFF"/>
                  </a:solidFill>
                  <a:latin typeface="Arial"/>
                </a:endParaRPr>
              </a:p>
            </p:txBody>
          </p:sp>
          <p:sp>
            <p:nvSpPr>
              <p:cNvPr id="181" name="TextBox 6"/>
              <p:cNvSpPr txBox="1">
                <a:spLocks noChangeArrowheads="1"/>
              </p:cNvSpPr>
              <p:nvPr/>
            </p:nvSpPr>
            <p:spPr bwMode="auto">
              <a:xfrm>
                <a:off x="550303" y="1753575"/>
                <a:ext cx="1207802" cy="532872"/>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Focus Groups</a:t>
                </a:r>
              </a:p>
              <a:p>
                <a:pPr algn="ctr" defTabSz="451363">
                  <a:spcBef>
                    <a:spcPct val="0"/>
                  </a:spcBef>
                </a:pPr>
                <a:r>
                  <a:rPr lang="en-US" sz="1270" b="1" dirty="0">
                    <a:solidFill>
                      <a:prstClr val="black"/>
                    </a:solidFill>
                    <a:latin typeface="Calibri" pitchFamily="34" charset="0"/>
                  </a:rPr>
                  <a:t>WP2B</a:t>
                </a:r>
              </a:p>
            </p:txBody>
          </p:sp>
          <p:grpSp>
            <p:nvGrpSpPr>
              <p:cNvPr id="182" name="Group 181"/>
              <p:cNvGrpSpPr/>
              <p:nvPr/>
            </p:nvGrpSpPr>
            <p:grpSpPr>
              <a:xfrm>
                <a:off x="316256" y="1283352"/>
                <a:ext cx="3311569" cy="2987651"/>
                <a:chOff x="1021345" y="1365204"/>
                <a:chExt cx="3311569" cy="2987651"/>
              </a:xfrm>
            </p:grpSpPr>
            <p:cxnSp>
              <p:nvCxnSpPr>
                <p:cNvPr id="183" name="Straight Arrow Connector 31"/>
                <p:cNvCxnSpPr>
                  <a:cxnSpLocks noChangeShapeType="1"/>
                </p:cNvCxnSpPr>
                <p:nvPr/>
              </p:nvCxnSpPr>
              <p:spPr bwMode="auto">
                <a:xfrm>
                  <a:off x="3262354" y="1726177"/>
                  <a:ext cx="15878" cy="699880"/>
                </a:xfrm>
                <a:prstGeom prst="straightConnector1">
                  <a:avLst/>
                </a:prstGeom>
                <a:noFill/>
                <a:ln w="38100" algn="ctr">
                  <a:solidFill>
                    <a:srgbClr val="000000"/>
                  </a:solidFill>
                  <a:round/>
                  <a:headEnd/>
                  <a:tailEnd type="arrow" w="med" len="med"/>
                </a:ln>
              </p:spPr>
            </p:cxnSp>
            <p:sp>
              <p:nvSpPr>
                <p:cNvPr id="184" name="TextBox 5"/>
                <p:cNvSpPr txBox="1">
                  <a:spLocks noChangeArrowheads="1"/>
                </p:cNvSpPr>
                <p:nvPr/>
              </p:nvSpPr>
              <p:spPr bwMode="auto">
                <a:xfrm>
                  <a:off x="2254325" y="1365204"/>
                  <a:ext cx="2016125"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a:spAutoFit/>
                </a:bodyPr>
                <a:lstStyle/>
                <a:p>
                  <a:pPr algn="ctr" defTabSz="451363">
                    <a:defRPr/>
                  </a:pPr>
                  <a:r>
                    <a:rPr lang="en-US" sz="1451" b="1" dirty="0">
                      <a:solidFill>
                        <a:prstClr val="black"/>
                      </a:solidFill>
                      <a:latin typeface="Calibri" pitchFamily="34" charset="0"/>
                    </a:rPr>
                    <a:t>Discussion Guide</a:t>
                  </a:r>
                </a:p>
              </p:txBody>
            </p:sp>
            <p:sp>
              <p:nvSpPr>
                <p:cNvPr id="185" name="TextBox 7"/>
                <p:cNvSpPr txBox="1">
                  <a:spLocks noChangeArrowheads="1"/>
                </p:cNvSpPr>
                <p:nvPr/>
              </p:nvSpPr>
              <p:spPr bwMode="auto">
                <a:xfrm>
                  <a:off x="2290811" y="2502280"/>
                  <a:ext cx="1979638"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Initial Item Pool</a:t>
                  </a:r>
                </a:p>
              </p:txBody>
            </p:sp>
            <p:sp>
              <p:nvSpPr>
                <p:cNvPr id="186" name="TextBox 8"/>
                <p:cNvSpPr txBox="1">
                  <a:spLocks noChangeArrowheads="1"/>
                </p:cNvSpPr>
                <p:nvPr/>
              </p:nvSpPr>
              <p:spPr bwMode="auto">
                <a:xfrm>
                  <a:off x="1021345" y="2993644"/>
                  <a:ext cx="1706734" cy="532872"/>
                </a:xfrm>
                <a:prstGeom prst="rect">
                  <a:avLst/>
                </a:prstGeom>
                <a:noFill/>
                <a:ln w="9525">
                  <a:noFill/>
                  <a:miter lim="800000"/>
                  <a:headEnd/>
                  <a:tailEnd/>
                </a:ln>
              </p:spPr>
              <p:txBody>
                <a:bodyPr wrap="none">
                  <a:spAutoFit/>
                </a:bodyPr>
                <a:lstStyle/>
                <a:p>
                  <a:pPr algn="ctr" defTabSz="451363">
                    <a:spcBef>
                      <a:spcPct val="0"/>
                    </a:spcBef>
                  </a:pPr>
                  <a:r>
                    <a:rPr lang="en-US" sz="1270" b="1" dirty="0">
                      <a:solidFill>
                        <a:prstClr val="black"/>
                      </a:solidFill>
                      <a:latin typeface="Calibri" pitchFamily="34" charset="0"/>
                    </a:rPr>
                    <a:t>Cognitive debriefing</a:t>
                  </a:r>
                </a:p>
                <a:p>
                  <a:pPr algn="ctr" defTabSz="451363">
                    <a:spcBef>
                      <a:spcPct val="0"/>
                    </a:spcBef>
                  </a:pPr>
                  <a:r>
                    <a:rPr lang="en-US" sz="1270" b="1" dirty="0">
                      <a:solidFill>
                        <a:prstClr val="black"/>
                      </a:solidFill>
                      <a:latin typeface="Calibri" pitchFamily="34" charset="0"/>
                    </a:rPr>
                    <a:t>WP2B</a:t>
                  </a:r>
                </a:p>
              </p:txBody>
            </p:sp>
            <p:sp>
              <p:nvSpPr>
                <p:cNvPr id="187" name="TextBox 9"/>
                <p:cNvSpPr txBox="1">
                  <a:spLocks noChangeArrowheads="1"/>
                </p:cNvSpPr>
                <p:nvPr/>
              </p:nvSpPr>
              <p:spPr bwMode="auto">
                <a:xfrm>
                  <a:off x="2319721" y="3668410"/>
                  <a:ext cx="2013193" cy="348036"/>
                </a:xfrm>
                <a:prstGeom prst="rect">
                  <a:avLst/>
                </a:prstGeom>
                <a:solidFill>
                  <a:srgbClr val="6BB738"/>
                </a:solidFill>
                <a:ln w="15875">
                  <a:solidFill>
                    <a:srgbClr val="009900"/>
                  </a:solidFill>
                  <a:miter lim="800000"/>
                  <a:headEnd/>
                  <a:tailEnd/>
                </a:ln>
                <a:scene3d>
                  <a:camera prst="orthographicFront"/>
                  <a:lightRig rig="threePt" dir="t"/>
                </a:scene3d>
                <a:sp3d>
                  <a:bevelT prst="relaxedInset"/>
                </a:sp3d>
              </p:spPr>
              <p:txBody>
                <a:bodyPr wrap="square">
                  <a:spAutoFit/>
                </a:bodyPr>
                <a:lstStyle/>
                <a:p>
                  <a:pPr algn="ctr" defTabSz="451363">
                    <a:defRPr/>
                  </a:pPr>
                  <a:r>
                    <a:rPr lang="en-US" sz="1451" b="1" dirty="0">
                      <a:solidFill>
                        <a:prstClr val="black"/>
                      </a:solidFill>
                      <a:latin typeface="Calibri" pitchFamily="34" charset="0"/>
                    </a:rPr>
                    <a:t>Reduced Item Pool</a:t>
                  </a:r>
                </a:p>
              </p:txBody>
            </p:sp>
            <p:cxnSp>
              <p:nvCxnSpPr>
                <p:cNvPr id="188" name="Straight Arrow Connector 74"/>
                <p:cNvCxnSpPr>
                  <a:cxnSpLocks noChangeShapeType="1"/>
                </p:cNvCxnSpPr>
                <p:nvPr/>
              </p:nvCxnSpPr>
              <p:spPr bwMode="auto">
                <a:xfrm>
                  <a:off x="3725474" y="4173467"/>
                  <a:ext cx="433193" cy="179388"/>
                </a:xfrm>
                <a:prstGeom prst="straightConnector1">
                  <a:avLst/>
                </a:prstGeom>
                <a:noFill/>
                <a:ln w="38100" algn="ctr">
                  <a:solidFill>
                    <a:srgbClr val="000000"/>
                  </a:solidFill>
                  <a:round/>
                  <a:headEnd/>
                  <a:tailEnd type="arrow" w="med" len="med"/>
                </a:ln>
              </p:spPr>
            </p:cxnSp>
          </p:grpSp>
        </p:grpSp>
        <p:cxnSp>
          <p:nvCxnSpPr>
            <p:cNvPr id="178" name="Straight Arrow Connector 31"/>
            <p:cNvCxnSpPr>
              <a:cxnSpLocks noChangeShapeType="1"/>
            </p:cNvCxnSpPr>
            <p:nvPr/>
          </p:nvCxnSpPr>
          <p:spPr bwMode="auto">
            <a:xfrm>
              <a:off x="2018446" y="2792012"/>
              <a:ext cx="15878" cy="699880"/>
            </a:xfrm>
            <a:prstGeom prst="straightConnector1">
              <a:avLst/>
            </a:prstGeom>
            <a:noFill/>
            <a:ln w="38100" algn="ctr">
              <a:solidFill>
                <a:srgbClr val="000000"/>
              </a:solidFill>
              <a:round/>
              <a:headEnd/>
              <a:tailEnd type="arrow" w="med" len="med"/>
            </a:ln>
          </p:spPr>
        </p:cxnSp>
      </p:grpSp>
      <p:sp>
        <p:nvSpPr>
          <p:cNvPr id="189" name="Freeform 188"/>
          <p:cNvSpPr/>
          <p:nvPr/>
        </p:nvSpPr>
        <p:spPr>
          <a:xfrm>
            <a:off x="1230780" y="2846326"/>
            <a:ext cx="9609590" cy="700100"/>
          </a:xfrm>
          <a:custGeom>
            <a:avLst/>
            <a:gdLst>
              <a:gd name="connsiteX0" fmla="*/ 10597242 w 10597242"/>
              <a:gd name="connsiteY0" fmla="*/ 4702628 h 5127171"/>
              <a:gd name="connsiteX1" fmla="*/ 7266214 w 10597242"/>
              <a:gd name="connsiteY1" fmla="*/ 4555671 h 5127171"/>
              <a:gd name="connsiteX2" fmla="*/ 5959928 w 10597242"/>
              <a:gd name="connsiteY2" fmla="*/ 4539343 h 5127171"/>
              <a:gd name="connsiteX3" fmla="*/ 5502728 w 10597242"/>
              <a:gd name="connsiteY3" fmla="*/ 4310743 h 5127171"/>
              <a:gd name="connsiteX4" fmla="*/ 4735285 w 10597242"/>
              <a:gd name="connsiteY4" fmla="*/ 4376057 h 5127171"/>
              <a:gd name="connsiteX5" fmla="*/ 4163785 w 10597242"/>
              <a:gd name="connsiteY5" fmla="*/ 4278085 h 5127171"/>
              <a:gd name="connsiteX6" fmla="*/ 3445328 w 10597242"/>
              <a:gd name="connsiteY6" fmla="*/ 4457700 h 5127171"/>
              <a:gd name="connsiteX7" fmla="*/ 1371600 w 10597242"/>
              <a:gd name="connsiteY7" fmla="*/ 5127171 h 5127171"/>
              <a:gd name="connsiteX8" fmla="*/ 81642 w 10597242"/>
              <a:gd name="connsiteY8" fmla="*/ 4359728 h 5127171"/>
              <a:gd name="connsiteX9" fmla="*/ 0 w 10597242"/>
              <a:gd name="connsiteY9" fmla="*/ 81643 h 5127171"/>
              <a:gd name="connsiteX10" fmla="*/ 506185 w 10597242"/>
              <a:gd name="connsiteY10" fmla="*/ 0 h 5127171"/>
              <a:gd name="connsiteX11" fmla="*/ 2677885 w 10597242"/>
              <a:gd name="connsiteY11" fmla="*/ 0 h 5127171"/>
              <a:gd name="connsiteX12" fmla="*/ 6139542 w 10597242"/>
              <a:gd name="connsiteY12" fmla="*/ 48985 h 5127171"/>
              <a:gd name="connsiteX13" fmla="*/ 9258300 w 10597242"/>
              <a:gd name="connsiteY13" fmla="*/ 65314 h 5127171"/>
              <a:gd name="connsiteX14" fmla="*/ 10384971 w 10597242"/>
              <a:gd name="connsiteY14" fmla="*/ 130628 h 5127171"/>
              <a:gd name="connsiteX15" fmla="*/ 10303328 w 10597242"/>
              <a:gd name="connsiteY15" fmla="*/ 2253343 h 5127171"/>
              <a:gd name="connsiteX16" fmla="*/ 10597242 w 10597242"/>
              <a:gd name="connsiteY16" fmla="*/ 4702628 h 51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7242" h="5127171">
                <a:moveTo>
                  <a:pt x="10597242" y="4702628"/>
                </a:moveTo>
                <a:lnTo>
                  <a:pt x="7266214" y="4555671"/>
                </a:lnTo>
                <a:lnTo>
                  <a:pt x="5959928" y="4539343"/>
                </a:lnTo>
                <a:lnTo>
                  <a:pt x="5502728" y="4310743"/>
                </a:lnTo>
                <a:lnTo>
                  <a:pt x="4735285" y="4376057"/>
                </a:lnTo>
                <a:lnTo>
                  <a:pt x="4163785" y="4278085"/>
                </a:lnTo>
                <a:lnTo>
                  <a:pt x="3445328" y="4457700"/>
                </a:lnTo>
                <a:lnTo>
                  <a:pt x="1371600" y="5127171"/>
                </a:lnTo>
                <a:lnTo>
                  <a:pt x="81642" y="4359728"/>
                </a:lnTo>
                <a:lnTo>
                  <a:pt x="0" y="81643"/>
                </a:lnTo>
                <a:lnTo>
                  <a:pt x="506185" y="0"/>
                </a:lnTo>
                <a:lnTo>
                  <a:pt x="2677885" y="0"/>
                </a:lnTo>
                <a:lnTo>
                  <a:pt x="6139542" y="48985"/>
                </a:lnTo>
                <a:lnTo>
                  <a:pt x="9258300" y="65314"/>
                </a:lnTo>
                <a:lnTo>
                  <a:pt x="10384971" y="130628"/>
                </a:lnTo>
                <a:lnTo>
                  <a:pt x="10303328" y="2253343"/>
                </a:lnTo>
                <a:lnTo>
                  <a:pt x="10597242" y="4702628"/>
                </a:lnTo>
                <a:close/>
              </a:path>
            </a:pathLst>
          </a:custGeom>
          <a:solidFill>
            <a:srgbClr val="FFFFFF">
              <a:alpha val="89020"/>
            </a:srgbClr>
          </a:solidFill>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190" name="Rounded Rectangular Callout 189"/>
          <p:cNvSpPr/>
          <p:nvPr/>
        </p:nvSpPr>
        <p:spPr>
          <a:xfrm>
            <a:off x="6804724" y="2048198"/>
            <a:ext cx="3613763" cy="774578"/>
          </a:xfrm>
          <a:prstGeom prst="wedgeRoundRectCallout">
            <a:avLst>
              <a:gd name="adj1" fmla="val -55964"/>
              <a:gd name="adj2" fmla="val 121056"/>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dirty="0">
              <a:solidFill>
                <a:prstClr val="black"/>
              </a:solidFill>
              <a:latin typeface="Arial"/>
            </a:endParaRPr>
          </a:p>
        </p:txBody>
      </p:sp>
      <p:sp>
        <p:nvSpPr>
          <p:cNvPr id="191" name="TextBox 190"/>
          <p:cNvSpPr txBox="1"/>
          <p:nvPr/>
        </p:nvSpPr>
        <p:spPr>
          <a:xfrm>
            <a:off x="6323787" y="1361361"/>
            <a:ext cx="4566250" cy="818173"/>
          </a:xfrm>
          <a:prstGeom prst="rect">
            <a:avLst/>
          </a:prstGeom>
          <a:noFill/>
        </p:spPr>
        <p:txBody>
          <a:bodyPr wrap="square" rtlCol="0">
            <a:spAutoFit/>
          </a:bodyPr>
          <a:lstStyle/>
          <a:p>
            <a:pPr algn="ctr" defTabSz="451363"/>
            <a:r>
              <a:rPr lang="nl-BE" sz="1179" dirty="0">
                <a:solidFill>
                  <a:prstClr val="black"/>
                </a:solidFill>
                <a:latin typeface="Arial"/>
              </a:rPr>
              <a:t>Validity and reliability in several languages</a:t>
            </a:r>
          </a:p>
          <a:p>
            <a:pPr algn="ctr" defTabSz="451363"/>
            <a:endParaRPr lang="nl-BE" sz="1179" dirty="0">
              <a:solidFill>
                <a:prstClr val="black"/>
              </a:solidFill>
              <a:latin typeface="Arial"/>
            </a:endParaRPr>
          </a:p>
          <a:p>
            <a:pPr algn="ctr" defTabSz="451363"/>
            <a:r>
              <a:rPr lang="nl-BE" sz="1179" dirty="0">
                <a:solidFill>
                  <a:prstClr val="black"/>
                </a:solidFill>
                <a:latin typeface="Arial"/>
              </a:rPr>
              <a:t>EFPIA studies (baseline)</a:t>
            </a:r>
          </a:p>
          <a:p>
            <a:pPr algn="ctr" defTabSz="451363"/>
            <a:r>
              <a:rPr lang="nl-BE" sz="1179" dirty="0">
                <a:solidFill>
                  <a:prstClr val="black"/>
                </a:solidFill>
                <a:latin typeface="Arial"/>
              </a:rPr>
              <a:t>Collaborations through MOU</a:t>
            </a:r>
            <a:endParaRPr lang="nl-BE" sz="1179" dirty="0">
              <a:solidFill>
                <a:prstClr val="black"/>
              </a:solidFill>
              <a:latin typeface="Arial"/>
            </a:endParaRPr>
          </a:p>
        </p:txBody>
      </p:sp>
      <p:sp>
        <p:nvSpPr>
          <p:cNvPr id="192" name="Rounded Rectangular Callout 191"/>
          <p:cNvSpPr/>
          <p:nvPr/>
        </p:nvSpPr>
        <p:spPr>
          <a:xfrm>
            <a:off x="1503341" y="2436914"/>
            <a:ext cx="3558469" cy="774578"/>
          </a:xfrm>
          <a:prstGeom prst="wedgeRoundRectCallout">
            <a:avLst>
              <a:gd name="adj1" fmla="val 40517"/>
              <a:gd name="adj2" fmla="val 138950"/>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dirty="0">
              <a:solidFill>
                <a:prstClr val="black"/>
              </a:solidFill>
              <a:latin typeface="Arial"/>
            </a:endParaRPr>
          </a:p>
        </p:txBody>
      </p:sp>
      <p:sp>
        <p:nvSpPr>
          <p:cNvPr id="193" name="TextBox 192"/>
          <p:cNvSpPr txBox="1"/>
          <p:nvPr/>
        </p:nvSpPr>
        <p:spPr>
          <a:xfrm>
            <a:off x="1584517" y="2173765"/>
            <a:ext cx="3746081" cy="1069332"/>
          </a:xfrm>
          <a:prstGeom prst="rect">
            <a:avLst/>
          </a:prstGeom>
          <a:noFill/>
        </p:spPr>
        <p:txBody>
          <a:bodyPr wrap="square" rtlCol="0">
            <a:spAutoFit/>
          </a:bodyPr>
          <a:lstStyle/>
          <a:p>
            <a:pPr marL="310942" indent="-310942" defTabSz="451363">
              <a:buFont typeface="Arial" panose="020B0604020202020204" pitchFamily="34" charset="0"/>
              <a:buChar char="•"/>
            </a:pPr>
            <a:r>
              <a:rPr lang="nl-BE" sz="1179" dirty="0">
                <a:solidFill>
                  <a:prstClr val="black"/>
                </a:solidFill>
                <a:latin typeface="Arial"/>
              </a:rPr>
              <a:t>Telecoaching </a:t>
            </a:r>
          </a:p>
          <a:p>
            <a:pPr marL="310942" indent="-310942" defTabSz="451363">
              <a:buFont typeface="Arial" panose="020B0604020202020204" pitchFamily="34" charset="0"/>
              <a:buChar char="•"/>
            </a:pPr>
            <a:r>
              <a:rPr lang="nl-BE" sz="1179" dirty="0">
                <a:solidFill>
                  <a:prstClr val="black"/>
                </a:solidFill>
                <a:latin typeface="Arial"/>
              </a:rPr>
              <a:t>Exercise training</a:t>
            </a:r>
          </a:p>
          <a:p>
            <a:pPr marL="310942" indent="-310942" defTabSz="451363">
              <a:buFont typeface="Arial" panose="020B0604020202020204" pitchFamily="34" charset="0"/>
              <a:buChar char="•"/>
            </a:pPr>
            <a:r>
              <a:rPr lang="nl-BE" sz="1179" dirty="0">
                <a:solidFill>
                  <a:prstClr val="black"/>
                </a:solidFill>
                <a:latin typeface="Arial"/>
              </a:rPr>
              <a:t>Pharmacotherapy</a:t>
            </a:r>
          </a:p>
          <a:p>
            <a:pPr marL="310942" indent="-310942" defTabSz="451363">
              <a:buFont typeface="Arial" panose="020B0604020202020204" pitchFamily="34" charset="0"/>
              <a:buChar char="•"/>
            </a:pPr>
            <a:r>
              <a:rPr lang="nl-BE" sz="1179" dirty="0">
                <a:solidFill>
                  <a:prstClr val="black"/>
                </a:solidFill>
                <a:latin typeface="Arial"/>
              </a:rPr>
              <a:t>Combinations of the above</a:t>
            </a:r>
          </a:p>
          <a:p>
            <a:pPr marL="310942" indent="-310942" defTabSz="451363">
              <a:buFont typeface="Arial" panose="020B0604020202020204" pitchFamily="34" charset="0"/>
              <a:buChar char="•"/>
            </a:pPr>
            <a:endParaRPr lang="nl-BE" sz="1632" dirty="0">
              <a:solidFill>
                <a:prstClr val="black"/>
              </a:solidFill>
              <a:latin typeface="Arial"/>
            </a:endParaRPr>
          </a:p>
        </p:txBody>
      </p:sp>
      <p:sp>
        <p:nvSpPr>
          <p:cNvPr id="194" name="TextBox 193"/>
          <p:cNvSpPr txBox="1"/>
          <p:nvPr/>
        </p:nvSpPr>
        <p:spPr>
          <a:xfrm>
            <a:off x="1503340" y="1915328"/>
            <a:ext cx="3509538" cy="273793"/>
          </a:xfrm>
          <a:prstGeom prst="rect">
            <a:avLst/>
          </a:prstGeom>
          <a:noFill/>
        </p:spPr>
        <p:txBody>
          <a:bodyPr wrap="square" rtlCol="0">
            <a:spAutoFit/>
          </a:bodyPr>
          <a:lstStyle/>
          <a:p>
            <a:pPr algn="ctr" defTabSz="451363"/>
            <a:r>
              <a:rPr lang="nl-BE" sz="1179" dirty="0">
                <a:solidFill>
                  <a:prstClr val="black"/>
                </a:solidFill>
                <a:latin typeface="Arial"/>
              </a:rPr>
              <a:t>Responsiveness in several treatment paradigms</a:t>
            </a:r>
            <a:endParaRPr lang="nl-BE" sz="1179" dirty="0">
              <a:solidFill>
                <a:prstClr val="black"/>
              </a:solidFill>
              <a:latin typeface="Arial"/>
            </a:endParaRPr>
          </a:p>
        </p:txBody>
      </p:sp>
      <p:sp>
        <p:nvSpPr>
          <p:cNvPr id="195" name="TextBox 194"/>
          <p:cNvSpPr txBox="1"/>
          <p:nvPr/>
        </p:nvSpPr>
        <p:spPr>
          <a:xfrm>
            <a:off x="1595077" y="3011733"/>
            <a:ext cx="2425664" cy="706091"/>
          </a:xfrm>
          <a:prstGeom prst="rect">
            <a:avLst/>
          </a:prstGeom>
          <a:noFill/>
        </p:spPr>
        <p:txBody>
          <a:bodyPr wrap="none" rtlCol="0">
            <a:spAutoFit/>
          </a:bodyPr>
          <a:lstStyle/>
          <a:p>
            <a:pPr defTabSz="451363"/>
            <a:r>
              <a:rPr lang="nl-BE" sz="997" b="1" dirty="0">
                <a:solidFill>
                  <a:srgbClr val="006B8B"/>
                </a:solidFill>
                <a:latin typeface="Arial"/>
              </a:rPr>
              <a:t>Troosters, AJRCCM, 2018</a:t>
            </a:r>
          </a:p>
          <a:p>
            <a:pPr defTabSz="451363"/>
            <a:r>
              <a:rPr lang="nl-BE" sz="997" b="1" dirty="0">
                <a:solidFill>
                  <a:srgbClr val="006B8B"/>
                </a:solidFill>
                <a:latin typeface="Arial"/>
              </a:rPr>
              <a:t>Arbillaga-Extrarri, ERJ, 2018</a:t>
            </a:r>
          </a:p>
          <a:p>
            <a:pPr defTabSz="451363"/>
            <a:r>
              <a:rPr lang="nl-BE" sz="997" b="1" dirty="0">
                <a:solidFill>
                  <a:srgbClr val="006B8B"/>
                </a:solidFill>
                <a:latin typeface="Arial"/>
              </a:rPr>
              <a:t>Demeyer </a:t>
            </a:r>
            <a:r>
              <a:rPr lang="nl-BE" sz="997" b="1" dirty="0">
                <a:solidFill>
                  <a:srgbClr val="006B8B"/>
                </a:solidFill>
                <a:latin typeface="Arial"/>
              </a:rPr>
              <a:t>Thorax </a:t>
            </a:r>
            <a:r>
              <a:rPr lang="nl-BE" sz="997" b="1" dirty="0">
                <a:solidFill>
                  <a:srgbClr val="006B8B"/>
                </a:solidFill>
                <a:latin typeface="Arial"/>
              </a:rPr>
              <a:t>2017</a:t>
            </a:r>
          </a:p>
          <a:p>
            <a:pPr defTabSz="451363"/>
            <a:r>
              <a:rPr lang="nl-BE" sz="997" b="1" dirty="0">
                <a:solidFill>
                  <a:srgbClr val="006B8B"/>
                </a:solidFill>
                <a:latin typeface="Arial"/>
              </a:rPr>
              <a:t>Framework Troosters Resp Res 2013</a:t>
            </a:r>
          </a:p>
        </p:txBody>
      </p:sp>
      <p:pic>
        <p:nvPicPr>
          <p:cNvPr id="196" name="Picture 2"/>
          <p:cNvPicPr>
            <a:picLocks noChangeAspect="1" noChangeArrowheads="1"/>
          </p:cNvPicPr>
          <p:nvPr/>
        </p:nvPicPr>
        <p:blipFill>
          <a:blip r:embed="rId9" cstate="print"/>
          <a:srcRect/>
          <a:stretch>
            <a:fillRect/>
          </a:stretch>
        </p:blipFill>
        <p:spPr bwMode="auto">
          <a:xfrm>
            <a:off x="7468499" y="2278412"/>
            <a:ext cx="2195221" cy="1234812"/>
          </a:xfrm>
          <a:prstGeom prst="rect">
            <a:avLst/>
          </a:prstGeom>
          <a:noFill/>
          <a:ln w="9525">
            <a:noFill/>
            <a:miter lim="800000"/>
            <a:headEnd/>
            <a:tailEnd/>
          </a:ln>
        </p:spPr>
      </p:pic>
      <p:sp>
        <p:nvSpPr>
          <p:cNvPr id="197" name="Freeform 196"/>
          <p:cNvSpPr/>
          <p:nvPr/>
        </p:nvSpPr>
        <p:spPr>
          <a:xfrm>
            <a:off x="1285861" y="3031122"/>
            <a:ext cx="9579977" cy="700100"/>
          </a:xfrm>
          <a:custGeom>
            <a:avLst/>
            <a:gdLst>
              <a:gd name="connsiteX0" fmla="*/ 130628 w 10564586"/>
              <a:gd name="connsiteY0" fmla="*/ 375557 h 6057900"/>
              <a:gd name="connsiteX1" fmla="*/ 0 w 10564586"/>
              <a:gd name="connsiteY1" fmla="*/ 3298372 h 6057900"/>
              <a:gd name="connsiteX2" fmla="*/ 473528 w 10564586"/>
              <a:gd name="connsiteY2" fmla="*/ 5372100 h 6057900"/>
              <a:gd name="connsiteX3" fmla="*/ 2792186 w 10564586"/>
              <a:gd name="connsiteY3" fmla="*/ 5617029 h 6057900"/>
              <a:gd name="connsiteX4" fmla="*/ 4784271 w 10564586"/>
              <a:gd name="connsiteY4" fmla="*/ 5731329 h 6057900"/>
              <a:gd name="connsiteX5" fmla="*/ 6074228 w 10564586"/>
              <a:gd name="connsiteY5" fmla="*/ 5731329 h 6057900"/>
              <a:gd name="connsiteX6" fmla="*/ 6906986 w 10564586"/>
              <a:gd name="connsiteY6" fmla="*/ 5894615 h 6057900"/>
              <a:gd name="connsiteX7" fmla="*/ 8474528 w 10564586"/>
              <a:gd name="connsiteY7" fmla="*/ 6057900 h 6057900"/>
              <a:gd name="connsiteX8" fmla="*/ 10107386 w 10564586"/>
              <a:gd name="connsiteY8" fmla="*/ 5649686 h 6057900"/>
              <a:gd name="connsiteX9" fmla="*/ 10564586 w 10564586"/>
              <a:gd name="connsiteY9" fmla="*/ 3412672 h 6057900"/>
              <a:gd name="connsiteX10" fmla="*/ 10433957 w 10564586"/>
              <a:gd name="connsiteY10" fmla="*/ 718457 h 6057900"/>
              <a:gd name="connsiteX11" fmla="*/ 9633857 w 10564586"/>
              <a:gd name="connsiteY11" fmla="*/ 0 h 6057900"/>
              <a:gd name="connsiteX12" fmla="*/ 7021286 w 10564586"/>
              <a:gd name="connsiteY12" fmla="*/ 326572 h 6057900"/>
              <a:gd name="connsiteX13" fmla="*/ 5437414 w 10564586"/>
              <a:gd name="connsiteY13" fmla="*/ 375557 h 6057900"/>
              <a:gd name="connsiteX14" fmla="*/ 130628 w 10564586"/>
              <a:gd name="connsiteY14" fmla="*/ 375557 h 60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64586" h="6057900">
                <a:moveTo>
                  <a:pt x="130628" y="375557"/>
                </a:moveTo>
                <a:lnTo>
                  <a:pt x="0" y="3298372"/>
                </a:lnTo>
                <a:lnTo>
                  <a:pt x="473528" y="5372100"/>
                </a:lnTo>
                <a:lnTo>
                  <a:pt x="2792186" y="5617029"/>
                </a:lnTo>
                <a:lnTo>
                  <a:pt x="4784271" y="5731329"/>
                </a:lnTo>
                <a:lnTo>
                  <a:pt x="6074228" y="5731329"/>
                </a:lnTo>
                <a:lnTo>
                  <a:pt x="6906986" y="5894615"/>
                </a:lnTo>
                <a:lnTo>
                  <a:pt x="8474528" y="6057900"/>
                </a:lnTo>
                <a:lnTo>
                  <a:pt x="10107386" y="5649686"/>
                </a:lnTo>
                <a:lnTo>
                  <a:pt x="10564586" y="3412672"/>
                </a:lnTo>
                <a:lnTo>
                  <a:pt x="10433957" y="718457"/>
                </a:lnTo>
                <a:lnTo>
                  <a:pt x="9633857" y="0"/>
                </a:lnTo>
                <a:lnTo>
                  <a:pt x="7021286" y="326572"/>
                </a:lnTo>
                <a:lnTo>
                  <a:pt x="5437414" y="375557"/>
                </a:lnTo>
                <a:lnTo>
                  <a:pt x="130628" y="375557"/>
                </a:lnTo>
                <a:close/>
              </a:path>
            </a:pathLst>
          </a:custGeom>
          <a:solidFill>
            <a:srgbClr val="FFFFFF">
              <a:alpha val="94902"/>
            </a:srgbClr>
          </a:solidFill>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198" name="Rounded Rectangular Callout 197"/>
          <p:cNvSpPr/>
          <p:nvPr/>
        </p:nvSpPr>
        <p:spPr>
          <a:xfrm>
            <a:off x="1659305" y="2285274"/>
            <a:ext cx="6906806" cy="774578"/>
          </a:xfrm>
          <a:prstGeom prst="wedgeRoundRectCallout">
            <a:avLst>
              <a:gd name="adj1" fmla="val -1138"/>
              <a:gd name="adj2" fmla="val 87569"/>
              <a:gd name="adj3" fmla="val 16667"/>
            </a:avLst>
          </a:prstGeom>
          <a:solidFill>
            <a:schemeClr val="bg2">
              <a:alpha val="98824"/>
            </a:scheme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97935" tIns="97935" rIns="97935" bIns="97935" rtlCol="0" anchor="ctr">
            <a:spAutoFit/>
          </a:bodyPr>
          <a:lstStyle/>
          <a:p>
            <a:pPr algn="ctr" defTabSz="414589">
              <a:spcBef>
                <a:spcPct val="20000"/>
              </a:spcBef>
            </a:pPr>
            <a:endParaRPr lang="nl-BE" sz="3264" dirty="0">
              <a:solidFill>
                <a:prstClr val="black"/>
              </a:solidFill>
              <a:latin typeface="Arial"/>
            </a:endParaRPr>
          </a:p>
        </p:txBody>
      </p:sp>
      <p:pic>
        <p:nvPicPr>
          <p:cNvPr id="199" name="Picture 198"/>
          <p:cNvPicPr>
            <a:picLocks noChangeAspect="1"/>
          </p:cNvPicPr>
          <p:nvPr/>
        </p:nvPicPr>
        <p:blipFill>
          <a:blip r:embed="rId10"/>
          <a:stretch>
            <a:fillRect/>
          </a:stretch>
        </p:blipFill>
        <p:spPr>
          <a:xfrm>
            <a:off x="5301887" y="1157508"/>
            <a:ext cx="2798947" cy="1801098"/>
          </a:xfrm>
          <a:prstGeom prst="rect">
            <a:avLst/>
          </a:prstGeom>
        </p:spPr>
      </p:pic>
      <p:pic>
        <p:nvPicPr>
          <p:cNvPr id="200" name="Picture 199"/>
          <p:cNvPicPr>
            <a:picLocks noChangeAspect="1"/>
          </p:cNvPicPr>
          <p:nvPr/>
        </p:nvPicPr>
        <p:blipFill rotWithShape="1">
          <a:blip r:embed="rId11"/>
          <a:srcRect l="23084" r="21513"/>
          <a:stretch/>
        </p:blipFill>
        <p:spPr>
          <a:xfrm>
            <a:off x="5772995" y="2563996"/>
            <a:ext cx="1782810" cy="1567714"/>
          </a:xfrm>
          <a:prstGeom prst="rect">
            <a:avLst/>
          </a:prstGeom>
        </p:spPr>
      </p:pic>
      <p:pic>
        <p:nvPicPr>
          <p:cNvPr id="201" name="Picture 200"/>
          <p:cNvPicPr>
            <a:picLocks noChangeAspect="1"/>
          </p:cNvPicPr>
          <p:nvPr/>
        </p:nvPicPr>
        <p:blipFill>
          <a:blip r:embed="rId12"/>
          <a:stretch>
            <a:fillRect/>
          </a:stretch>
        </p:blipFill>
        <p:spPr>
          <a:xfrm rot="1497872">
            <a:off x="3368637" y="1238156"/>
            <a:ext cx="1105410" cy="1443070"/>
          </a:xfrm>
          <a:prstGeom prst="rect">
            <a:avLst/>
          </a:prstGeom>
          <a:ln>
            <a:solidFill>
              <a:schemeClr val="tx1"/>
            </a:solidFill>
          </a:ln>
        </p:spPr>
      </p:pic>
      <p:pic>
        <p:nvPicPr>
          <p:cNvPr id="202" name="Picture 201"/>
          <p:cNvPicPr>
            <a:picLocks noChangeAspect="1"/>
          </p:cNvPicPr>
          <p:nvPr/>
        </p:nvPicPr>
        <p:blipFill>
          <a:blip r:embed="rId13"/>
          <a:stretch>
            <a:fillRect/>
          </a:stretch>
        </p:blipFill>
        <p:spPr>
          <a:xfrm rot="20446635">
            <a:off x="2415337" y="1181717"/>
            <a:ext cx="1056252" cy="1455275"/>
          </a:xfrm>
          <a:prstGeom prst="rect">
            <a:avLst/>
          </a:prstGeom>
          <a:ln>
            <a:solidFill>
              <a:schemeClr val="tx1"/>
            </a:solidFill>
          </a:ln>
        </p:spPr>
      </p:pic>
      <p:pic>
        <p:nvPicPr>
          <p:cNvPr id="203" name="Picture 202"/>
          <p:cNvPicPr>
            <a:picLocks noChangeAspect="1"/>
          </p:cNvPicPr>
          <p:nvPr/>
        </p:nvPicPr>
        <p:blipFill rotWithShape="1">
          <a:blip r:embed="rId14"/>
          <a:srcRect t="4411" r="1255"/>
          <a:stretch/>
        </p:blipFill>
        <p:spPr>
          <a:xfrm>
            <a:off x="2144325" y="2744276"/>
            <a:ext cx="2895123" cy="1427670"/>
          </a:xfrm>
          <a:prstGeom prst="rect">
            <a:avLst/>
          </a:prstGeom>
        </p:spPr>
      </p:pic>
    </p:spTree>
    <p:extLst>
      <p:ext uri="{BB962C8B-B14F-4D97-AF65-F5344CB8AC3E}">
        <p14:creationId xmlns:p14="http://schemas.microsoft.com/office/powerpoint/2010/main" val="363871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grpId="0" nodeType="withEffect" nodePh="1">
                                  <p:stCondLst>
                                    <p:cond delay="0"/>
                                  </p:stCondLst>
                                  <p:endCondLst>
                                    <p:cond evt="begin" delay="0">
                                      <p:tn val="67"/>
                                    </p:cond>
                                  </p:endCondLst>
                                  <p:childTnLst>
                                    <p:set>
                                      <p:cBhvr>
                                        <p:cTn id="68" dur="1" fill="hold">
                                          <p:stCondLst>
                                            <p:cond delay="0"/>
                                          </p:stCondLst>
                                        </p:cTn>
                                        <p:tgtEl>
                                          <p:spTgt spid="1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0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0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9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59" grpId="0" animBg="1"/>
      <p:bldP spid="64" grpId="0"/>
      <p:bldP spid="55" grpId="0" animBg="1"/>
      <p:bldP spid="56" grpId="0" animBg="1"/>
      <p:bldP spid="57" grpId="0"/>
      <p:bldP spid="65" grpId="0" animBg="1"/>
      <p:bldP spid="3" grpId="0" animBg="1"/>
      <p:bldP spid="37" grpId="0" animBg="1"/>
      <p:bldP spid="41" grpId="0"/>
      <p:bldP spid="6" grpId="0" animBg="1"/>
      <p:bldP spid="92" grpId="0" animBg="1"/>
      <p:bldP spid="93" grpId="0" animBg="1"/>
      <p:bldP spid="95" grpId="0" animBg="1"/>
      <p:bldP spid="97" grpId="0"/>
      <p:bldP spid="99" grpId="0"/>
      <p:bldP spid="167" grpId="0" animBg="1"/>
      <p:bldP spid="101" grpId="0"/>
      <p:bldP spid="189" grpId="0" animBg="1"/>
      <p:bldP spid="190" grpId="0" animBg="1"/>
      <p:bldP spid="191" grpId="0"/>
      <p:bldP spid="192" grpId="0" animBg="1"/>
      <p:bldP spid="193" grpId="0"/>
      <p:bldP spid="194" grpId="0"/>
      <p:bldP spid="195" grpId="0"/>
      <p:bldP spid="197" grpId="0" animBg="1"/>
      <p:bldP spid="1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058" y="473628"/>
            <a:ext cx="8512039" cy="423193"/>
          </a:xfrm>
        </p:spPr>
        <p:txBody>
          <a:bodyPr/>
          <a:lstStyle/>
          <a:p>
            <a:r>
              <a:rPr lang="it-IT" dirty="0" smtClean="0"/>
              <a:t>Achievements of the project</a:t>
            </a:r>
            <a:endParaRPr lang="en-GB" dirty="0"/>
          </a:p>
        </p:txBody>
      </p:sp>
      <p:sp>
        <p:nvSpPr>
          <p:cNvPr id="5" name="Subtitle 4"/>
          <p:cNvSpPr>
            <a:spLocks noGrp="1"/>
          </p:cNvSpPr>
          <p:nvPr>
            <p:ph type="subTitle" idx="1"/>
          </p:nvPr>
        </p:nvSpPr>
        <p:spPr>
          <a:xfrm>
            <a:off x="1839261" y="1181230"/>
            <a:ext cx="8512039" cy="282129"/>
          </a:xfrm>
        </p:spPr>
        <p:txBody>
          <a:bodyPr/>
          <a:lstStyle/>
          <a:p>
            <a:r>
              <a:rPr lang="nl-BE" dirty="0" smtClean="0"/>
              <a:t>Directly related to milestones</a:t>
            </a:r>
            <a:endParaRPr lang="nl-BE" dirty="0"/>
          </a:p>
        </p:txBody>
      </p:sp>
      <p:sp>
        <p:nvSpPr>
          <p:cNvPr id="2" name="Rectangle 1"/>
          <p:cNvSpPr/>
          <p:nvPr/>
        </p:nvSpPr>
        <p:spPr>
          <a:xfrm>
            <a:off x="1727235" y="5976150"/>
            <a:ext cx="1725385" cy="700100"/>
          </a:xfrm>
          <a:prstGeom prst="rect">
            <a:avLst/>
          </a:prstGeom>
          <a:solidFill>
            <a:schemeClr val="bg1">
              <a:alpha val="98824"/>
            </a:schemeClr>
          </a:solidFill>
          <a:ln>
            <a:no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6" name="Text Placeholder 5"/>
          <p:cNvSpPr>
            <a:spLocks noGrp="1"/>
          </p:cNvSpPr>
          <p:nvPr>
            <p:ph type="body" sz="quarter" idx="12"/>
          </p:nvPr>
        </p:nvSpPr>
        <p:spPr>
          <a:xfrm>
            <a:off x="1839261" y="1460322"/>
            <a:ext cx="8512039" cy="3433716"/>
          </a:xfrm>
        </p:spPr>
        <p:txBody>
          <a:bodyPr/>
          <a:lstStyle/>
          <a:p>
            <a:r>
              <a:rPr lang="nl-BE" sz="1995" dirty="0"/>
              <a:t>Successful development along FDA-EMA guidance of a Patient Reported Outcome tool introducing an innovative HYBRID concept </a:t>
            </a:r>
            <a:r>
              <a:rPr lang="nl-BE" sz="1632" dirty="0"/>
              <a:t>(D-PPAC &amp; C-PPAC</a:t>
            </a:r>
            <a:r>
              <a:rPr lang="nl-BE" sz="1632" dirty="0"/>
              <a:t>) </a:t>
            </a:r>
            <a:r>
              <a:rPr lang="nl-BE" sz="1995" dirty="0"/>
              <a:t>which has been qualified by EMA</a:t>
            </a:r>
            <a:endParaRPr lang="nl-BE" sz="1995" dirty="0"/>
          </a:p>
          <a:p>
            <a:pPr marL="310942" lvl="1" indent="-310942"/>
            <a:r>
              <a:rPr lang="nl-BE" sz="1995" dirty="0"/>
              <a:t>Developed simultaneously in four EU languages /cultures /patient populations </a:t>
            </a:r>
            <a:r>
              <a:rPr lang="nl-BE" sz="1632" dirty="0"/>
              <a:t>(50+ culturally sensitive translations available for global use in research</a:t>
            </a:r>
            <a:r>
              <a:rPr lang="nl-BE" sz="1632" dirty="0"/>
              <a:t>)</a:t>
            </a:r>
            <a:endParaRPr lang="nl-BE" sz="1632" dirty="0"/>
          </a:p>
        </p:txBody>
      </p:sp>
      <p:sp>
        <p:nvSpPr>
          <p:cNvPr id="8" name="Rectangle 7"/>
          <p:cNvSpPr/>
          <p:nvPr/>
        </p:nvSpPr>
        <p:spPr>
          <a:xfrm>
            <a:off x="2178074" y="3143970"/>
            <a:ext cx="3326687" cy="3319342"/>
          </a:xfrm>
          <a:prstGeom prst="rect">
            <a:avLst/>
          </a:prstGeom>
          <a:solidFill>
            <a:srgbClr val="003C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363" fontAlgn="base">
              <a:spcBef>
                <a:spcPct val="0"/>
              </a:spcBef>
              <a:spcAft>
                <a:spcPct val="0"/>
              </a:spcAft>
            </a:pPr>
            <a:endParaRPr lang="en-US" sz="2176">
              <a:solidFill>
                <a:srgbClr val="FFFFFF"/>
              </a:solidFill>
              <a:latin typeface="Arial"/>
            </a:endParaRPr>
          </a:p>
        </p:txBody>
      </p:sp>
      <p:sp>
        <p:nvSpPr>
          <p:cNvPr id="11" name="TextBox 10"/>
          <p:cNvSpPr txBox="1"/>
          <p:nvPr/>
        </p:nvSpPr>
        <p:spPr>
          <a:xfrm>
            <a:off x="2296409" y="3516285"/>
            <a:ext cx="3044662" cy="985719"/>
          </a:xfrm>
          <a:prstGeom prst="rect">
            <a:avLst/>
          </a:prstGeom>
          <a:solidFill>
            <a:srgbClr val="A4D8DF"/>
          </a:solidFill>
          <a:ln>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a:defRPr sz="1600" b="1">
                <a:solidFill>
                  <a:srgbClr val="000000"/>
                </a:solidFill>
                <a:latin typeface="Calibri" pitchFamily="34" charset="0"/>
                <a:cs typeface="Calibri" pitchFamily="34" charset="0"/>
              </a:defRPr>
            </a:lvl1pPr>
          </a:lstStyle>
          <a:p>
            <a:pPr defTabSz="451363"/>
            <a:r>
              <a:rPr lang="en-US" sz="1270" dirty="0">
                <a:solidFill>
                  <a:prstClr val="white"/>
                </a:solidFill>
              </a:rPr>
              <a:t>Amount of activity</a:t>
            </a:r>
          </a:p>
          <a:p>
            <a:pPr defTabSz="451363"/>
            <a:r>
              <a:rPr lang="en-US" sz="907" dirty="0"/>
              <a:t>- How </a:t>
            </a:r>
            <a:r>
              <a:rPr lang="en-US" sz="907" dirty="0"/>
              <a:t>much walking did you do outside today?</a:t>
            </a:r>
          </a:p>
          <a:p>
            <a:pPr defTabSz="451363"/>
            <a:r>
              <a:rPr lang="en-US" sz="907" dirty="0"/>
              <a:t>- How </a:t>
            </a:r>
            <a:r>
              <a:rPr lang="en-US" sz="907" dirty="0"/>
              <a:t>many chores did you do outside the house today? Some examples are gardening, taking the rubbish </a:t>
            </a:r>
            <a:r>
              <a:rPr lang="en-US" sz="907" dirty="0" err="1"/>
              <a:t>outor</a:t>
            </a:r>
            <a:r>
              <a:rPr lang="en-US" sz="907" dirty="0"/>
              <a:t> doing small , errands. </a:t>
            </a:r>
            <a:endParaRPr lang="en-US" sz="907" dirty="0"/>
          </a:p>
          <a:p>
            <a:pPr defTabSz="451363"/>
            <a:r>
              <a:rPr lang="en-US" sz="907" dirty="0"/>
              <a:t>- </a:t>
            </a:r>
            <a:r>
              <a:rPr lang="en-US" sz="907" dirty="0"/>
              <a:t>Activity </a:t>
            </a:r>
            <a:r>
              <a:rPr lang="en-US" sz="907" dirty="0"/>
              <a:t>monitor</a:t>
            </a:r>
            <a:endParaRPr lang="nl-BE" sz="907" dirty="0"/>
          </a:p>
        </p:txBody>
      </p:sp>
      <p:sp>
        <p:nvSpPr>
          <p:cNvPr id="12" name="TextBox 11"/>
          <p:cNvSpPr txBox="1"/>
          <p:nvPr/>
        </p:nvSpPr>
        <p:spPr>
          <a:xfrm>
            <a:off x="3035567" y="3143970"/>
            <a:ext cx="1583382" cy="315599"/>
          </a:xfrm>
          <a:prstGeom prst="rect">
            <a:avLst/>
          </a:prstGeom>
          <a:noFill/>
        </p:spPr>
        <p:txBody>
          <a:bodyPr wrap="none" rtlCol="0">
            <a:spAutoFit/>
          </a:bodyPr>
          <a:lstStyle/>
          <a:p>
            <a:pPr defTabSz="451363" fontAlgn="base">
              <a:spcBef>
                <a:spcPct val="0"/>
              </a:spcBef>
              <a:spcAft>
                <a:spcPct val="0"/>
              </a:spcAft>
            </a:pPr>
            <a:r>
              <a:rPr lang="en-US" sz="1451" b="1" dirty="0" err="1">
                <a:solidFill>
                  <a:srgbClr val="FFFFFF"/>
                </a:solidFill>
                <a:latin typeface="Calibri" pitchFamily="34" charset="0"/>
                <a:cs typeface="Calibri" pitchFamily="34" charset="0"/>
              </a:rPr>
              <a:t>PROactive</a:t>
            </a:r>
            <a:r>
              <a:rPr lang="en-US" sz="1451" b="1" dirty="0">
                <a:solidFill>
                  <a:srgbClr val="FFFFFF"/>
                </a:solidFill>
                <a:latin typeface="Calibri" pitchFamily="34" charset="0"/>
                <a:cs typeface="Calibri" pitchFamily="34" charset="0"/>
              </a:rPr>
              <a:t> D-PPAC</a:t>
            </a:r>
            <a:endParaRPr lang="en-US" sz="1451" b="1" dirty="0">
              <a:solidFill>
                <a:srgbClr val="FFFFFF"/>
              </a:solidFill>
              <a:latin typeface="Calibri" pitchFamily="34" charset="0"/>
              <a:cs typeface="Calibri" pitchFamily="34" charset="0"/>
            </a:endParaRPr>
          </a:p>
        </p:txBody>
      </p:sp>
      <p:sp>
        <p:nvSpPr>
          <p:cNvPr id="14" name="TextBox 13"/>
          <p:cNvSpPr txBox="1"/>
          <p:nvPr/>
        </p:nvSpPr>
        <p:spPr>
          <a:xfrm>
            <a:off x="2296409" y="4651649"/>
            <a:ext cx="3044662" cy="1683666"/>
          </a:xfrm>
          <a:prstGeom prst="rect">
            <a:avLst/>
          </a:prstGeom>
          <a:solidFill>
            <a:srgbClr val="A4D8DF"/>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defTabSz="451363" fontAlgn="base">
              <a:spcBef>
                <a:spcPct val="0"/>
              </a:spcBef>
              <a:spcAft>
                <a:spcPct val="0"/>
              </a:spcAft>
            </a:pPr>
            <a:r>
              <a:rPr lang="en-US" sz="1270" b="1" dirty="0">
                <a:solidFill>
                  <a:prstClr val="white"/>
                </a:solidFill>
                <a:latin typeface="Calibri" pitchFamily="34" charset="0"/>
                <a:cs typeface="Calibri" pitchFamily="34" charset="0"/>
              </a:rPr>
              <a:t>Difficulty</a:t>
            </a:r>
          </a:p>
          <a:p>
            <a:pPr marL="322458" indent="-162669" defTabSz="451363" fontAlgn="base">
              <a:spcBef>
                <a:spcPct val="0"/>
              </a:spcBef>
              <a:spcAft>
                <a:spcPct val="0"/>
              </a:spcAft>
              <a:buFontTx/>
              <a:buChar char="-"/>
            </a:pPr>
            <a:r>
              <a:rPr lang="en-US" sz="907" b="1" dirty="0">
                <a:solidFill>
                  <a:srgbClr val="000000"/>
                </a:solidFill>
                <a:latin typeface="Calibri" pitchFamily="34" charset="0"/>
                <a:cs typeface="Calibri" pitchFamily="34" charset="0"/>
              </a:rPr>
              <a:t>How </a:t>
            </a:r>
            <a:r>
              <a:rPr lang="en-US" sz="907" b="1" dirty="0">
                <a:solidFill>
                  <a:prstClr val="white"/>
                </a:solidFill>
                <a:latin typeface="Calibri" pitchFamily="34" charset="0"/>
                <a:cs typeface="Calibri" pitchFamily="34" charset="0"/>
              </a:rPr>
              <a:t>tired </a:t>
            </a:r>
            <a:r>
              <a:rPr lang="en-US" sz="907" b="1" dirty="0">
                <a:solidFill>
                  <a:srgbClr val="000000"/>
                </a:solidFill>
                <a:latin typeface="Calibri" pitchFamily="34" charset="0"/>
                <a:cs typeface="Calibri" pitchFamily="34" charset="0"/>
              </a:rPr>
              <a:t>were you in general during your activities today</a:t>
            </a:r>
          </a:p>
          <a:p>
            <a:pPr marL="322458" indent="-162669" defTabSz="451363" fontAlgn="base">
              <a:spcBef>
                <a:spcPct val="0"/>
              </a:spcBef>
              <a:spcAft>
                <a:spcPct val="0"/>
              </a:spcAft>
              <a:buFontTx/>
              <a:buChar char="-"/>
            </a:pPr>
            <a:r>
              <a:rPr lang="en-US" sz="907" b="1" dirty="0">
                <a:solidFill>
                  <a:srgbClr val="000000"/>
                </a:solidFill>
                <a:latin typeface="Calibri" pitchFamily="34" charset="0"/>
                <a:cs typeface="Calibri" pitchFamily="34" charset="0"/>
              </a:rPr>
              <a:t>How often did you have to take </a:t>
            </a:r>
            <a:r>
              <a:rPr lang="en-US" sz="907" b="1" dirty="0">
                <a:solidFill>
                  <a:prstClr val="white"/>
                </a:solidFill>
                <a:latin typeface="Calibri" pitchFamily="34" charset="0"/>
                <a:cs typeface="Calibri" pitchFamily="34" charset="0"/>
              </a:rPr>
              <a:t>breaks </a:t>
            </a:r>
            <a:r>
              <a:rPr lang="en-US" sz="907" b="1" dirty="0">
                <a:solidFill>
                  <a:srgbClr val="000000"/>
                </a:solidFill>
                <a:latin typeface="Calibri" pitchFamily="34" charset="0"/>
                <a:cs typeface="Calibri" pitchFamily="34" charset="0"/>
              </a:rPr>
              <a:t>during your physical activities today</a:t>
            </a:r>
          </a:p>
          <a:p>
            <a:pPr marL="322458" indent="-162669" defTabSz="451363" fontAlgn="base">
              <a:spcBef>
                <a:spcPct val="0"/>
              </a:spcBef>
              <a:spcAft>
                <a:spcPct val="0"/>
              </a:spcAft>
              <a:buFontTx/>
              <a:buChar char="-"/>
            </a:pPr>
            <a:r>
              <a:rPr lang="en-US" sz="907" b="1" dirty="0">
                <a:solidFill>
                  <a:srgbClr val="000000"/>
                </a:solidFill>
                <a:latin typeface="Calibri" pitchFamily="34" charset="0"/>
                <a:cs typeface="Calibri" pitchFamily="34" charset="0"/>
              </a:rPr>
              <a:t>How </a:t>
            </a:r>
            <a:r>
              <a:rPr lang="en-US" sz="907" b="1" dirty="0">
                <a:solidFill>
                  <a:prstClr val="white"/>
                </a:solidFill>
                <a:latin typeface="Calibri" pitchFamily="34" charset="0"/>
                <a:cs typeface="Calibri" pitchFamily="34" charset="0"/>
              </a:rPr>
              <a:t>breathless </a:t>
            </a:r>
            <a:r>
              <a:rPr lang="en-US" sz="907" b="1" dirty="0">
                <a:solidFill>
                  <a:srgbClr val="000000"/>
                </a:solidFill>
                <a:latin typeface="Calibri" pitchFamily="34" charset="0"/>
                <a:cs typeface="Calibri" pitchFamily="34" charset="0"/>
              </a:rPr>
              <a:t>were you in general during your activities today</a:t>
            </a:r>
          </a:p>
          <a:p>
            <a:pPr marL="322458" indent="-162669" defTabSz="451363" fontAlgn="base">
              <a:spcBef>
                <a:spcPct val="0"/>
              </a:spcBef>
              <a:spcAft>
                <a:spcPct val="0"/>
              </a:spcAft>
              <a:buFontTx/>
              <a:buChar char="-"/>
            </a:pPr>
            <a:r>
              <a:rPr lang="en-US" sz="907" b="1" dirty="0">
                <a:solidFill>
                  <a:srgbClr val="000000"/>
                </a:solidFill>
                <a:latin typeface="Calibri" pitchFamily="34" charset="0"/>
                <a:cs typeface="Calibri" pitchFamily="34" charset="0"/>
              </a:rPr>
              <a:t>How much difficulty did you have </a:t>
            </a:r>
            <a:r>
              <a:rPr lang="en-US" sz="907" b="1" dirty="0">
                <a:solidFill>
                  <a:prstClr val="white"/>
                </a:solidFill>
                <a:latin typeface="Calibri" pitchFamily="34" charset="0"/>
                <a:cs typeface="Calibri" pitchFamily="34" charset="0"/>
              </a:rPr>
              <a:t>getting dressed</a:t>
            </a:r>
            <a:r>
              <a:rPr lang="en-US" sz="907" b="1" dirty="0">
                <a:solidFill>
                  <a:srgbClr val="C00000"/>
                </a:solidFill>
                <a:latin typeface="Calibri" pitchFamily="34" charset="0"/>
                <a:cs typeface="Calibri" pitchFamily="34" charset="0"/>
              </a:rPr>
              <a:t> </a:t>
            </a:r>
            <a:r>
              <a:rPr lang="en-US" sz="907" b="1" dirty="0">
                <a:solidFill>
                  <a:srgbClr val="000000"/>
                </a:solidFill>
                <a:latin typeface="Calibri" pitchFamily="34" charset="0"/>
                <a:cs typeface="Calibri" pitchFamily="34" charset="0"/>
              </a:rPr>
              <a:t>today</a:t>
            </a:r>
          </a:p>
          <a:p>
            <a:pPr marL="322458" indent="-162669" defTabSz="451363" fontAlgn="base">
              <a:spcBef>
                <a:spcPct val="0"/>
              </a:spcBef>
              <a:spcAft>
                <a:spcPct val="0"/>
              </a:spcAft>
              <a:buFontTx/>
              <a:buChar char="-"/>
            </a:pPr>
            <a:r>
              <a:rPr lang="en-US" sz="907" b="1" dirty="0">
                <a:solidFill>
                  <a:srgbClr val="000000"/>
                </a:solidFill>
                <a:latin typeface="Calibri" pitchFamily="34" charset="0"/>
                <a:cs typeface="Calibri" pitchFamily="34" charset="0"/>
              </a:rPr>
              <a:t>How often did you have to </a:t>
            </a:r>
            <a:r>
              <a:rPr lang="en-US" sz="907" b="1" dirty="0">
                <a:solidFill>
                  <a:prstClr val="white"/>
                </a:solidFill>
                <a:latin typeface="Calibri" pitchFamily="34" charset="0"/>
                <a:cs typeface="Calibri" pitchFamily="34" charset="0"/>
              </a:rPr>
              <a:t>avoid doing things </a:t>
            </a:r>
            <a:r>
              <a:rPr lang="en-US" sz="907" b="1" dirty="0">
                <a:solidFill>
                  <a:srgbClr val="000000"/>
                </a:solidFill>
                <a:latin typeface="Calibri" pitchFamily="34" charset="0"/>
                <a:cs typeface="Calibri" pitchFamily="34" charset="0"/>
              </a:rPr>
              <a:t>because of your lung problems today</a:t>
            </a:r>
          </a:p>
        </p:txBody>
      </p:sp>
      <p:pic>
        <p:nvPicPr>
          <p:cNvPr id="15"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831378" y="3236466"/>
            <a:ext cx="423191" cy="429008"/>
          </a:xfrm>
          <a:prstGeom prst="rect">
            <a:avLst/>
          </a:prstGeom>
          <a:noFill/>
          <a:ln w="9525">
            <a:noFill/>
            <a:miter lim="800000"/>
            <a:headEnd/>
            <a:tailEnd/>
          </a:ln>
        </p:spPr>
      </p:pic>
      <p:sp>
        <p:nvSpPr>
          <p:cNvPr id="16" name="Right Arrow 15"/>
          <p:cNvSpPr/>
          <p:nvPr/>
        </p:nvSpPr>
        <p:spPr>
          <a:xfrm>
            <a:off x="3452620" y="3695329"/>
            <a:ext cx="2502978" cy="1390720"/>
          </a:xfrm>
          <a:prstGeom prst="rightArrow">
            <a:avLst/>
          </a:prstGeom>
          <a:solidFill>
            <a:srgbClr val="68B337"/>
          </a:solidFill>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0890" b="19387"/>
          <a:stretch/>
        </p:blipFill>
        <p:spPr>
          <a:xfrm>
            <a:off x="8386755" y="3265850"/>
            <a:ext cx="619925" cy="370239"/>
          </a:xfrm>
          <a:prstGeom prst="rect">
            <a:avLst/>
          </a:prstGeom>
        </p:spPr>
      </p:pic>
      <p:pic>
        <p:nvPicPr>
          <p:cNvPr id="18" name="Picture 17"/>
          <p:cNvPicPr>
            <a:picLocks noChangeAspect="1"/>
          </p:cNvPicPr>
          <p:nvPr/>
        </p:nvPicPr>
        <p:blipFill rotWithShape="1">
          <a:blip r:embed="rId5"/>
          <a:srcRect l="1486" t="1271" r="3590" b="1745"/>
          <a:stretch/>
        </p:blipFill>
        <p:spPr>
          <a:xfrm>
            <a:off x="6084565" y="3700655"/>
            <a:ext cx="2992189" cy="1385565"/>
          </a:xfrm>
          <a:prstGeom prst="rect">
            <a:avLst/>
          </a:prstGeom>
        </p:spPr>
      </p:pic>
      <p:sp>
        <p:nvSpPr>
          <p:cNvPr id="7" name="Freeform 6"/>
          <p:cNvSpPr/>
          <p:nvPr/>
        </p:nvSpPr>
        <p:spPr>
          <a:xfrm>
            <a:off x="1653446" y="4515922"/>
            <a:ext cx="8422711" cy="700100"/>
          </a:xfrm>
          <a:custGeom>
            <a:avLst/>
            <a:gdLst>
              <a:gd name="connsiteX0" fmla="*/ 372979 w 9288379"/>
              <a:gd name="connsiteY0" fmla="*/ 0 h 3946358"/>
              <a:gd name="connsiteX1" fmla="*/ 9131969 w 9288379"/>
              <a:gd name="connsiteY1" fmla="*/ 48126 h 3946358"/>
              <a:gd name="connsiteX2" fmla="*/ 9288379 w 9288379"/>
              <a:gd name="connsiteY2" fmla="*/ 2634916 h 3946358"/>
              <a:gd name="connsiteX3" fmla="*/ 7387390 w 9288379"/>
              <a:gd name="connsiteY3" fmla="*/ 3104147 h 3946358"/>
              <a:gd name="connsiteX4" fmla="*/ 6087979 w 9288379"/>
              <a:gd name="connsiteY4" fmla="*/ 3043990 h 3946358"/>
              <a:gd name="connsiteX5" fmla="*/ 5089358 w 9288379"/>
              <a:gd name="connsiteY5" fmla="*/ 3212432 h 3946358"/>
              <a:gd name="connsiteX6" fmla="*/ 4379495 w 9288379"/>
              <a:gd name="connsiteY6" fmla="*/ 3489158 h 3946358"/>
              <a:gd name="connsiteX7" fmla="*/ 4319337 w 9288379"/>
              <a:gd name="connsiteY7" fmla="*/ 3741821 h 3946358"/>
              <a:gd name="connsiteX8" fmla="*/ 4066674 w 9288379"/>
              <a:gd name="connsiteY8" fmla="*/ 3765884 h 3946358"/>
              <a:gd name="connsiteX9" fmla="*/ 2442411 w 9288379"/>
              <a:gd name="connsiteY9" fmla="*/ 3850105 h 3946358"/>
              <a:gd name="connsiteX10" fmla="*/ 613611 w 9288379"/>
              <a:gd name="connsiteY10" fmla="*/ 3946358 h 3946358"/>
              <a:gd name="connsiteX11" fmla="*/ 0 w 9288379"/>
              <a:gd name="connsiteY11" fmla="*/ 3741821 h 3946358"/>
              <a:gd name="connsiteX12" fmla="*/ 372979 w 9288379"/>
              <a:gd name="connsiteY12" fmla="*/ 0 h 39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8379" h="3946358">
                <a:moveTo>
                  <a:pt x="372979" y="0"/>
                </a:moveTo>
                <a:lnTo>
                  <a:pt x="9131969" y="48126"/>
                </a:lnTo>
                <a:lnTo>
                  <a:pt x="9288379" y="2634916"/>
                </a:lnTo>
                <a:lnTo>
                  <a:pt x="7387390" y="3104147"/>
                </a:lnTo>
                <a:lnTo>
                  <a:pt x="6087979" y="3043990"/>
                </a:lnTo>
                <a:lnTo>
                  <a:pt x="5089358" y="3212432"/>
                </a:lnTo>
                <a:lnTo>
                  <a:pt x="4379495" y="3489158"/>
                </a:lnTo>
                <a:lnTo>
                  <a:pt x="4319337" y="3741821"/>
                </a:lnTo>
                <a:lnTo>
                  <a:pt x="4066674" y="3765884"/>
                </a:lnTo>
                <a:lnTo>
                  <a:pt x="2442411" y="3850105"/>
                </a:lnTo>
                <a:lnTo>
                  <a:pt x="613611" y="3946358"/>
                </a:lnTo>
                <a:lnTo>
                  <a:pt x="0" y="3741821"/>
                </a:lnTo>
                <a:lnTo>
                  <a:pt x="372979" y="0"/>
                </a:lnTo>
                <a:close/>
              </a:path>
            </a:pathLst>
          </a:custGeom>
          <a:solidFill>
            <a:schemeClr val="bg1">
              <a:alpha val="98824"/>
            </a:schemeClr>
          </a:solidFill>
          <a:ln>
            <a:no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sp>
        <p:nvSpPr>
          <p:cNvPr id="19" name="Subtitle 4"/>
          <p:cNvSpPr txBox="1">
            <a:spLocks/>
          </p:cNvSpPr>
          <p:nvPr/>
        </p:nvSpPr>
        <p:spPr>
          <a:xfrm>
            <a:off x="1850058" y="3394845"/>
            <a:ext cx="8512039" cy="282129"/>
          </a:xfrm>
          <a:prstGeom prst="rect">
            <a:avLst/>
          </a:prstGeom>
        </p:spPr>
        <p:txBody>
          <a:bodyPr wrap="square" lIns="0" tIns="0" rIns="0" bIns="0">
            <a:spAutoFit/>
          </a:bodyPr>
          <a:lstStyle>
            <a:lvl1pPr marL="0" indent="0" algn="l" defTabSz="457200" rtl="0" eaLnBrk="1" latinLnBrk="0" hangingPunct="1">
              <a:lnSpc>
                <a:spcPts val="2400"/>
              </a:lnSpc>
              <a:spcBef>
                <a:spcPct val="20000"/>
              </a:spcBef>
              <a:buFont typeface="Arial"/>
              <a:buNone/>
              <a:defRPr sz="2400" i="1" kern="1200" baseline="0">
                <a:solidFill>
                  <a:srgbClr val="595959"/>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14589">
              <a:lnSpc>
                <a:spcPts val="2176"/>
              </a:lnSpc>
            </a:pPr>
            <a:r>
              <a:rPr lang="nl-BE" sz="2176" dirty="0"/>
              <a:t>Not directly related to main milestones</a:t>
            </a:r>
            <a:endParaRPr lang="nl-BE" sz="2176" dirty="0"/>
          </a:p>
        </p:txBody>
      </p:sp>
      <p:pic>
        <p:nvPicPr>
          <p:cNvPr id="20" name="Picture 19"/>
          <p:cNvPicPr>
            <a:picLocks noChangeAspect="1"/>
          </p:cNvPicPr>
          <p:nvPr/>
        </p:nvPicPr>
        <p:blipFill>
          <a:blip r:embed="rId6"/>
          <a:stretch>
            <a:fillRect/>
          </a:stretch>
        </p:blipFill>
        <p:spPr>
          <a:xfrm>
            <a:off x="8336486" y="4184164"/>
            <a:ext cx="2340038" cy="1312256"/>
          </a:xfrm>
          <a:prstGeom prst="rect">
            <a:avLst/>
          </a:prstGeom>
        </p:spPr>
      </p:pic>
      <p:sp>
        <p:nvSpPr>
          <p:cNvPr id="21" name="Text Placeholder 5"/>
          <p:cNvSpPr txBox="1">
            <a:spLocks/>
          </p:cNvSpPr>
          <p:nvPr/>
        </p:nvSpPr>
        <p:spPr>
          <a:xfrm>
            <a:off x="1850058" y="3748826"/>
            <a:ext cx="8512039" cy="1977868"/>
          </a:xfrm>
          <a:prstGeom prst="rect">
            <a:avLst/>
          </a:prstGeom>
        </p:spPr>
        <p:txBody>
          <a:bodyPr vert="horz" lIns="0" tIns="0" rIns="0" bIns="0"/>
          <a:lstStyle>
            <a:lvl1pPr marL="342900" indent="-3429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0942" indent="-310942" defTabSz="414589"/>
            <a:r>
              <a:rPr lang="nl-BE" sz="1995" dirty="0">
                <a:solidFill>
                  <a:prstClr val="black"/>
                </a:solidFill>
                <a:latin typeface="Arial"/>
              </a:rPr>
              <a:t>Physical activity on the agenda </a:t>
            </a:r>
          </a:p>
          <a:p>
            <a:pPr marL="310942" indent="-310942" defTabSz="414589"/>
            <a:r>
              <a:rPr lang="nl-BE" sz="1995" dirty="0">
                <a:solidFill>
                  <a:prstClr val="black"/>
                </a:solidFill>
                <a:latin typeface="Arial"/>
              </a:rPr>
              <a:t>SOP for many outcome measures, PA as an outcome measure</a:t>
            </a:r>
            <a:endParaRPr lang="nl-BE" sz="1995" dirty="0">
              <a:solidFill>
                <a:prstClr val="black"/>
              </a:solidFill>
              <a:latin typeface="Arial"/>
            </a:endParaRPr>
          </a:p>
          <a:p>
            <a:pPr marL="310942" indent="-310942" defTabSz="414589"/>
            <a:r>
              <a:rPr lang="nl-BE" sz="1995" dirty="0">
                <a:solidFill>
                  <a:prstClr val="black"/>
                </a:solidFill>
                <a:latin typeface="Arial"/>
              </a:rPr>
              <a:t>New interventions developed for patients</a:t>
            </a:r>
          </a:p>
          <a:p>
            <a:pPr marL="310942" indent="-310942" defTabSz="414589"/>
            <a:r>
              <a:rPr lang="nl-BE" sz="1995" dirty="0">
                <a:solidFill>
                  <a:prstClr val="black"/>
                </a:solidFill>
                <a:latin typeface="Arial"/>
              </a:rPr>
              <a:t>Complex design studies conducted by EFPIA</a:t>
            </a:r>
          </a:p>
          <a:p>
            <a:pPr marL="310942" indent="-310942" defTabSz="414589"/>
            <a:r>
              <a:rPr lang="nl-BE" sz="1995" dirty="0">
                <a:solidFill>
                  <a:prstClr val="black"/>
                </a:solidFill>
                <a:latin typeface="Arial"/>
              </a:rPr>
              <a:t>Highly cited peer-reviewed publications</a:t>
            </a:r>
          </a:p>
          <a:p>
            <a:pPr marL="310942" indent="-310942" defTabSz="414589"/>
            <a:r>
              <a:rPr lang="nl-BE" sz="1995" dirty="0">
                <a:solidFill>
                  <a:prstClr val="black"/>
                </a:solidFill>
                <a:latin typeface="Arial"/>
              </a:rPr>
              <a:t>Used in clinical trial to help supporting labelling claim</a:t>
            </a:r>
            <a:endParaRPr lang="nl-BE" sz="1995" dirty="0">
              <a:solidFill>
                <a:prstClr val="black"/>
              </a:solidFill>
              <a:latin typeface="Arial"/>
            </a:endParaRPr>
          </a:p>
        </p:txBody>
      </p:sp>
    </p:spTree>
    <p:extLst>
      <p:ext uri="{BB962C8B-B14F-4D97-AF65-F5344CB8AC3E}">
        <p14:creationId xmlns:p14="http://schemas.microsoft.com/office/powerpoint/2010/main" val="26017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50058" y="473628"/>
            <a:ext cx="8512039" cy="423193"/>
          </a:xfrm>
        </p:spPr>
        <p:txBody>
          <a:bodyPr/>
          <a:lstStyle/>
          <a:p>
            <a:r>
              <a:rPr lang="it-IT" dirty="0"/>
              <a:t>Achievements of the </a:t>
            </a:r>
            <a:r>
              <a:rPr lang="it-IT" dirty="0" smtClean="0"/>
              <a:t>project - personal</a:t>
            </a:r>
            <a:endParaRPr lang="en-GB" dirty="0"/>
          </a:p>
        </p:txBody>
      </p:sp>
      <p:sp>
        <p:nvSpPr>
          <p:cNvPr id="7" name="Subtitle 6"/>
          <p:cNvSpPr>
            <a:spLocks noGrp="1"/>
          </p:cNvSpPr>
          <p:nvPr>
            <p:ph type="subTitle" idx="1"/>
          </p:nvPr>
        </p:nvSpPr>
        <p:spPr>
          <a:xfrm>
            <a:off x="1839261" y="1149380"/>
            <a:ext cx="8512039" cy="282129"/>
          </a:xfrm>
        </p:spPr>
        <p:txBody>
          <a:bodyPr/>
          <a:lstStyle/>
          <a:p>
            <a:r>
              <a:rPr lang="nl-BE" dirty="0" smtClean="0"/>
              <a:t>PhD</a:t>
            </a:r>
            <a:endParaRPr lang="nl-BE" dirty="0"/>
          </a:p>
        </p:txBody>
      </p:sp>
      <p:sp>
        <p:nvSpPr>
          <p:cNvPr id="9" name="Text Placeholder 8"/>
          <p:cNvSpPr>
            <a:spLocks noGrp="1"/>
          </p:cNvSpPr>
          <p:nvPr>
            <p:ph type="body" sz="quarter" idx="12"/>
          </p:nvPr>
        </p:nvSpPr>
        <p:spPr>
          <a:xfrm>
            <a:off x="1850058" y="1429093"/>
            <a:ext cx="8512039" cy="898233"/>
          </a:xfrm>
        </p:spPr>
        <p:txBody>
          <a:bodyPr/>
          <a:lstStyle/>
          <a:p>
            <a:r>
              <a:rPr lang="nl-BE" sz="1995" dirty="0"/>
              <a:t>2011-2015 (Wp4 – WP6)</a:t>
            </a:r>
          </a:p>
          <a:p>
            <a:r>
              <a:rPr lang="nl-BE" sz="1995" dirty="0"/>
              <a:t>Coordinating multicenter RCT</a:t>
            </a:r>
          </a:p>
          <a:p>
            <a:r>
              <a:rPr lang="nl-BE" sz="1995" dirty="0"/>
              <a:t>Network</a:t>
            </a:r>
          </a:p>
          <a:p>
            <a:endParaRPr lang="nl-BE" dirty="0"/>
          </a:p>
        </p:txBody>
      </p:sp>
      <p:sp>
        <p:nvSpPr>
          <p:cNvPr id="10" name="Subtitle 6"/>
          <p:cNvSpPr txBox="1">
            <a:spLocks/>
          </p:cNvSpPr>
          <p:nvPr/>
        </p:nvSpPr>
        <p:spPr>
          <a:xfrm>
            <a:off x="1839261" y="2843636"/>
            <a:ext cx="8512039" cy="282129"/>
          </a:xfrm>
          <a:prstGeom prst="rect">
            <a:avLst/>
          </a:prstGeom>
        </p:spPr>
        <p:txBody>
          <a:bodyPr wrap="square" lIns="0" tIns="0" rIns="0" bIns="0">
            <a:spAutoFit/>
          </a:bodyPr>
          <a:lstStyle>
            <a:lvl1pPr marL="0" indent="0" algn="l" defTabSz="457200" rtl="0" eaLnBrk="1" latinLnBrk="0" hangingPunct="1">
              <a:lnSpc>
                <a:spcPts val="2400"/>
              </a:lnSpc>
              <a:spcBef>
                <a:spcPct val="20000"/>
              </a:spcBef>
              <a:buFont typeface="Arial"/>
              <a:buNone/>
              <a:defRPr sz="2400" i="1" kern="1200" baseline="0">
                <a:solidFill>
                  <a:srgbClr val="595959"/>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14589">
              <a:lnSpc>
                <a:spcPts val="2176"/>
              </a:lnSpc>
            </a:pPr>
            <a:r>
              <a:rPr lang="nl-BE" sz="2176" dirty="0"/>
              <a:t>CV</a:t>
            </a:r>
            <a:endParaRPr lang="nl-BE" sz="2176" dirty="0"/>
          </a:p>
        </p:txBody>
      </p:sp>
      <p:sp>
        <p:nvSpPr>
          <p:cNvPr id="11" name="Text Placeholder 8"/>
          <p:cNvSpPr txBox="1">
            <a:spLocks/>
          </p:cNvSpPr>
          <p:nvPr/>
        </p:nvSpPr>
        <p:spPr>
          <a:xfrm>
            <a:off x="1850058" y="3122728"/>
            <a:ext cx="8512039" cy="898233"/>
          </a:xfrm>
          <a:prstGeom prst="rect">
            <a:avLst/>
          </a:prstGeom>
        </p:spPr>
        <p:txBody>
          <a:bodyPr vert="horz" lIns="0" tIns="0" rIns="0" bIns="0"/>
          <a:lstStyle>
            <a:lvl1pPr marL="342900" indent="-3429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0942" indent="-310942" defTabSz="414589"/>
            <a:r>
              <a:rPr lang="nl-BE" sz="1995" dirty="0">
                <a:solidFill>
                  <a:prstClr val="black"/>
                </a:solidFill>
                <a:latin typeface="Arial"/>
              </a:rPr>
              <a:t>Peer-reviewed papers</a:t>
            </a:r>
          </a:p>
          <a:p>
            <a:pPr marL="310942" indent="-310942" defTabSz="414589"/>
            <a:r>
              <a:rPr lang="nl-BE" sz="1995" dirty="0">
                <a:solidFill>
                  <a:prstClr val="black"/>
                </a:solidFill>
                <a:latin typeface="Arial"/>
              </a:rPr>
              <a:t>Post-doctoral stay  </a:t>
            </a:r>
          </a:p>
          <a:p>
            <a:pPr marL="310942" indent="-310942" defTabSz="414589"/>
            <a:endParaRPr lang="nl-BE" sz="2176" dirty="0">
              <a:solidFill>
                <a:prstClr val="black"/>
              </a:solidFill>
              <a:latin typeface="Arial"/>
            </a:endParaRPr>
          </a:p>
        </p:txBody>
      </p:sp>
      <p:pic>
        <p:nvPicPr>
          <p:cNvPr id="13" name="Picture 12"/>
          <p:cNvPicPr>
            <a:picLocks noChangeAspect="1"/>
          </p:cNvPicPr>
          <p:nvPr/>
        </p:nvPicPr>
        <p:blipFill>
          <a:blip r:embed="rId4"/>
          <a:stretch>
            <a:fillRect/>
          </a:stretch>
        </p:blipFill>
        <p:spPr>
          <a:xfrm>
            <a:off x="3500195" y="4054475"/>
            <a:ext cx="2366269" cy="420324"/>
          </a:xfrm>
          <a:prstGeom prst="rect">
            <a:avLst/>
          </a:prstGeom>
        </p:spPr>
      </p:pic>
      <p:pic>
        <p:nvPicPr>
          <p:cNvPr id="14" name="Picture 13"/>
          <p:cNvPicPr>
            <a:picLocks noChangeAspect="1"/>
          </p:cNvPicPr>
          <p:nvPr/>
        </p:nvPicPr>
        <p:blipFill>
          <a:blip r:embed="rId5"/>
          <a:stretch>
            <a:fillRect/>
          </a:stretch>
        </p:blipFill>
        <p:spPr>
          <a:xfrm>
            <a:off x="2137845" y="3951652"/>
            <a:ext cx="1238011" cy="570235"/>
          </a:xfrm>
          <a:prstGeom prst="rect">
            <a:avLst/>
          </a:prstGeom>
        </p:spPr>
      </p:pic>
      <p:sp>
        <p:nvSpPr>
          <p:cNvPr id="15" name="Subtitle 6"/>
          <p:cNvSpPr txBox="1">
            <a:spLocks/>
          </p:cNvSpPr>
          <p:nvPr/>
        </p:nvSpPr>
        <p:spPr>
          <a:xfrm>
            <a:off x="1850058" y="4849884"/>
            <a:ext cx="8512039" cy="282129"/>
          </a:xfrm>
          <a:prstGeom prst="rect">
            <a:avLst/>
          </a:prstGeom>
        </p:spPr>
        <p:txBody>
          <a:bodyPr wrap="square" lIns="0" tIns="0" rIns="0" bIns="0">
            <a:spAutoFit/>
          </a:bodyPr>
          <a:lstStyle>
            <a:lvl1pPr marL="0" indent="0" algn="l" defTabSz="457200" rtl="0" eaLnBrk="1" latinLnBrk="0" hangingPunct="1">
              <a:lnSpc>
                <a:spcPts val="2400"/>
              </a:lnSpc>
              <a:spcBef>
                <a:spcPct val="20000"/>
              </a:spcBef>
              <a:buFont typeface="Arial"/>
              <a:buNone/>
              <a:defRPr sz="2400" i="1" kern="1200" baseline="0">
                <a:solidFill>
                  <a:srgbClr val="595959"/>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414589">
              <a:lnSpc>
                <a:spcPts val="2176"/>
              </a:lnSpc>
            </a:pPr>
            <a:r>
              <a:rPr lang="nl-BE" sz="2176" dirty="0"/>
              <a:t>Future</a:t>
            </a:r>
            <a:endParaRPr lang="nl-BE" sz="2176" dirty="0"/>
          </a:p>
        </p:txBody>
      </p:sp>
      <p:sp>
        <p:nvSpPr>
          <p:cNvPr id="16" name="Text Placeholder 8"/>
          <p:cNvSpPr txBox="1">
            <a:spLocks/>
          </p:cNvSpPr>
          <p:nvPr/>
        </p:nvSpPr>
        <p:spPr>
          <a:xfrm>
            <a:off x="1860854" y="5104393"/>
            <a:ext cx="8512039" cy="898233"/>
          </a:xfrm>
          <a:prstGeom prst="rect">
            <a:avLst/>
          </a:prstGeom>
        </p:spPr>
        <p:txBody>
          <a:bodyPr vert="horz" lIns="0" tIns="0" rIns="0" bIns="0"/>
          <a:lstStyle>
            <a:lvl1pPr marL="342900" indent="-3429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489F4C"/>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0942" indent="-310942" defTabSz="414589"/>
            <a:r>
              <a:rPr lang="nl-BE" sz="1995" dirty="0">
                <a:solidFill>
                  <a:prstClr val="black"/>
                </a:solidFill>
                <a:latin typeface="Arial"/>
              </a:rPr>
              <a:t>Further collaborations with partners (academic and non-academic)</a:t>
            </a:r>
          </a:p>
          <a:p>
            <a:pPr marL="310942" indent="-310942" defTabSz="414589"/>
            <a:r>
              <a:rPr lang="nl-BE" sz="1995" dirty="0">
                <a:solidFill>
                  <a:prstClr val="black"/>
                </a:solidFill>
                <a:latin typeface="Arial"/>
              </a:rPr>
              <a:t>Partner in new IMI-project</a:t>
            </a:r>
          </a:p>
          <a:p>
            <a:pPr marL="0" indent="0" defTabSz="414589">
              <a:buNone/>
            </a:pPr>
            <a:endParaRPr lang="nl-BE" sz="2176" dirty="0">
              <a:solidFill>
                <a:prstClr val="black"/>
              </a:solidFill>
              <a:latin typeface="Arial"/>
            </a:endParaRPr>
          </a:p>
        </p:txBody>
      </p:sp>
      <p:grpSp>
        <p:nvGrpSpPr>
          <p:cNvPr id="307" name="Groep 294"/>
          <p:cNvGrpSpPr/>
          <p:nvPr/>
        </p:nvGrpSpPr>
        <p:grpSpPr>
          <a:xfrm>
            <a:off x="7176019" y="1243974"/>
            <a:ext cx="3388033" cy="3328222"/>
            <a:chOff x="1770654" y="262415"/>
            <a:chExt cx="3463307" cy="3484563"/>
          </a:xfrm>
        </p:grpSpPr>
        <p:grpSp>
          <p:nvGrpSpPr>
            <p:cNvPr id="308" name="Groep 293"/>
            <p:cNvGrpSpPr/>
            <p:nvPr/>
          </p:nvGrpSpPr>
          <p:grpSpPr>
            <a:xfrm>
              <a:off x="1770654" y="262415"/>
              <a:ext cx="3463307" cy="3484563"/>
              <a:chOff x="780162" y="277776"/>
              <a:chExt cx="3901417" cy="3484563"/>
            </a:xfrm>
          </p:grpSpPr>
          <p:grpSp>
            <p:nvGrpSpPr>
              <p:cNvPr id="315" name="Group 6"/>
              <p:cNvGrpSpPr>
                <a:grpSpLocks/>
              </p:cNvGrpSpPr>
              <p:nvPr/>
            </p:nvGrpSpPr>
            <p:grpSpPr bwMode="auto">
              <a:xfrm>
                <a:off x="1786266" y="277776"/>
                <a:ext cx="2209670" cy="3484563"/>
                <a:chOff x="2519363" y="1185863"/>
                <a:chExt cx="3282950" cy="5291137"/>
              </a:xfrm>
            </p:grpSpPr>
            <p:sp>
              <p:nvSpPr>
                <p:cNvPr id="322" name="Freeform 3"/>
                <p:cNvSpPr>
                  <a:spLocks/>
                </p:cNvSpPr>
                <p:nvPr/>
              </p:nvSpPr>
              <p:spPr bwMode="auto">
                <a:xfrm>
                  <a:off x="2873375" y="3525838"/>
                  <a:ext cx="622300" cy="1176337"/>
                </a:xfrm>
                <a:custGeom>
                  <a:avLst/>
                  <a:gdLst/>
                  <a:ahLst/>
                  <a:cxnLst>
                    <a:cxn ang="0">
                      <a:pos x="78" y="70"/>
                    </a:cxn>
                    <a:cxn ang="0">
                      <a:pos x="41" y="96"/>
                    </a:cxn>
                    <a:cxn ang="0">
                      <a:pos x="15" y="118"/>
                    </a:cxn>
                    <a:cxn ang="0">
                      <a:pos x="29" y="169"/>
                    </a:cxn>
                    <a:cxn ang="0">
                      <a:pos x="41" y="187"/>
                    </a:cxn>
                    <a:cxn ang="0">
                      <a:pos x="18" y="232"/>
                    </a:cxn>
                    <a:cxn ang="0">
                      <a:pos x="8" y="281"/>
                    </a:cxn>
                    <a:cxn ang="0">
                      <a:pos x="26" y="299"/>
                    </a:cxn>
                    <a:cxn ang="0">
                      <a:pos x="61" y="291"/>
                    </a:cxn>
                    <a:cxn ang="0">
                      <a:pos x="44" y="351"/>
                    </a:cxn>
                    <a:cxn ang="0">
                      <a:pos x="36" y="405"/>
                    </a:cxn>
                    <a:cxn ang="0">
                      <a:pos x="57" y="398"/>
                    </a:cxn>
                    <a:cxn ang="0">
                      <a:pos x="66" y="374"/>
                    </a:cxn>
                    <a:cxn ang="0">
                      <a:pos x="103" y="383"/>
                    </a:cxn>
                    <a:cxn ang="0">
                      <a:pos x="80" y="473"/>
                    </a:cxn>
                    <a:cxn ang="0">
                      <a:pos x="71" y="517"/>
                    </a:cxn>
                    <a:cxn ang="0">
                      <a:pos x="115" y="540"/>
                    </a:cxn>
                    <a:cxn ang="0">
                      <a:pos x="182" y="509"/>
                    </a:cxn>
                    <a:cxn ang="0">
                      <a:pos x="196" y="524"/>
                    </a:cxn>
                    <a:cxn ang="0">
                      <a:pos x="206" y="597"/>
                    </a:cxn>
                    <a:cxn ang="0">
                      <a:pos x="236" y="624"/>
                    </a:cxn>
                    <a:cxn ang="0">
                      <a:pos x="231" y="687"/>
                    </a:cxn>
                    <a:cxn ang="0">
                      <a:pos x="213" y="700"/>
                    </a:cxn>
                    <a:cxn ang="0">
                      <a:pos x="169" y="707"/>
                    </a:cxn>
                    <a:cxn ang="0">
                      <a:pos x="132" y="746"/>
                    </a:cxn>
                    <a:cxn ang="0">
                      <a:pos x="102" y="784"/>
                    </a:cxn>
                    <a:cxn ang="0">
                      <a:pos x="150" y="807"/>
                    </a:cxn>
                    <a:cxn ang="0">
                      <a:pos x="83" y="877"/>
                    </a:cxn>
                    <a:cxn ang="0">
                      <a:pos x="96" y="917"/>
                    </a:cxn>
                    <a:cxn ang="0">
                      <a:pos x="143" y="900"/>
                    </a:cxn>
                    <a:cxn ang="0">
                      <a:pos x="170" y="915"/>
                    </a:cxn>
                    <a:cxn ang="0">
                      <a:pos x="241" y="913"/>
                    </a:cxn>
                    <a:cxn ang="0">
                      <a:pos x="251" y="929"/>
                    </a:cxn>
                    <a:cxn ang="0">
                      <a:pos x="156" y="964"/>
                    </a:cxn>
                    <a:cxn ang="0">
                      <a:pos x="120" y="1010"/>
                    </a:cxn>
                    <a:cxn ang="0">
                      <a:pos x="39" y="1081"/>
                    </a:cxn>
                    <a:cxn ang="0">
                      <a:pos x="83" y="1095"/>
                    </a:cxn>
                    <a:cxn ang="0">
                      <a:pos x="178" y="1071"/>
                    </a:cxn>
                    <a:cxn ang="0">
                      <a:pos x="230" y="1023"/>
                    </a:cxn>
                    <a:cxn ang="0">
                      <a:pos x="307" y="1021"/>
                    </a:cxn>
                    <a:cxn ang="0">
                      <a:pos x="372" y="1006"/>
                    </a:cxn>
                    <a:cxn ang="0">
                      <a:pos x="441" y="1009"/>
                    </a:cxn>
                    <a:cxn ang="0">
                      <a:pos x="538" y="980"/>
                    </a:cxn>
                    <a:cxn ang="0">
                      <a:pos x="492" y="939"/>
                    </a:cxn>
                    <a:cxn ang="0">
                      <a:pos x="513" y="892"/>
                    </a:cxn>
                    <a:cxn ang="0">
                      <a:pos x="549" y="879"/>
                    </a:cxn>
                    <a:cxn ang="0">
                      <a:pos x="580" y="807"/>
                    </a:cxn>
                    <a:cxn ang="0">
                      <a:pos x="450" y="759"/>
                    </a:cxn>
                    <a:cxn ang="0">
                      <a:pos x="432" y="671"/>
                    </a:cxn>
                    <a:cxn ang="0">
                      <a:pos x="442" y="640"/>
                    </a:cxn>
                    <a:cxn ang="0">
                      <a:pos x="407" y="588"/>
                    </a:cxn>
                    <a:cxn ang="0">
                      <a:pos x="331" y="453"/>
                    </a:cxn>
                    <a:cxn ang="0">
                      <a:pos x="246" y="364"/>
                    </a:cxn>
                    <a:cxn ang="0">
                      <a:pos x="242" y="339"/>
                    </a:cxn>
                    <a:cxn ang="0">
                      <a:pos x="255" y="293"/>
                    </a:cxn>
                    <a:cxn ang="0">
                      <a:pos x="308" y="187"/>
                    </a:cxn>
                    <a:cxn ang="0">
                      <a:pos x="229" y="139"/>
                    </a:cxn>
                    <a:cxn ang="0">
                      <a:pos x="120" y="170"/>
                    </a:cxn>
                    <a:cxn ang="0">
                      <a:pos x="153" y="113"/>
                    </a:cxn>
                    <a:cxn ang="0">
                      <a:pos x="204" y="10"/>
                    </a:cxn>
                    <a:cxn ang="0">
                      <a:pos x="96" y="16"/>
                    </a:cxn>
                  </a:cxnLst>
                  <a:rect l="0" t="0" r="r" b="b"/>
                  <a:pathLst>
                    <a:path w="588" h="1110">
                      <a:moveTo>
                        <a:pt x="89" y="18"/>
                      </a:moveTo>
                      <a:cubicBezTo>
                        <a:pt x="89" y="18"/>
                        <a:pt x="72" y="16"/>
                        <a:pt x="73" y="24"/>
                      </a:cubicBezTo>
                      <a:cubicBezTo>
                        <a:pt x="74" y="31"/>
                        <a:pt x="62" y="46"/>
                        <a:pt x="67" y="51"/>
                      </a:cubicBezTo>
                      <a:cubicBezTo>
                        <a:pt x="72" y="56"/>
                        <a:pt x="85" y="69"/>
                        <a:pt x="78" y="70"/>
                      </a:cubicBezTo>
                      <a:cubicBezTo>
                        <a:pt x="72" y="71"/>
                        <a:pt x="68" y="69"/>
                        <a:pt x="62" y="69"/>
                      </a:cubicBezTo>
                      <a:cubicBezTo>
                        <a:pt x="57" y="69"/>
                        <a:pt x="49" y="72"/>
                        <a:pt x="50" y="80"/>
                      </a:cubicBezTo>
                      <a:cubicBezTo>
                        <a:pt x="51" y="89"/>
                        <a:pt x="55" y="93"/>
                        <a:pt x="48" y="95"/>
                      </a:cubicBezTo>
                      <a:cubicBezTo>
                        <a:pt x="41" y="96"/>
                        <a:pt x="35" y="89"/>
                        <a:pt x="41" y="96"/>
                      </a:cubicBezTo>
                      <a:cubicBezTo>
                        <a:pt x="48" y="104"/>
                        <a:pt x="50" y="98"/>
                        <a:pt x="55" y="106"/>
                      </a:cubicBezTo>
                      <a:cubicBezTo>
                        <a:pt x="59" y="113"/>
                        <a:pt x="56" y="113"/>
                        <a:pt x="51" y="115"/>
                      </a:cubicBezTo>
                      <a:cubicBezTo>
                        <a:pt x="46" y="117"/>
                        <a:pt x="43" y="116"/>
                        <a:pt x="36" y="115"/>
                      </a:cubicBezTo>
                      <a:cubicBezTo>
                        <a:pt x="28" y="114"/>
                        <a:pt x="15" y="112"/>
                        <a:pt x="15" y="118"/>
                      </a:cubicBezTo>
                      <a:cubicBezTo>
                        <a:pt x="15" y="125"/>
                        <a:pt x="16" y="132"/>
                        <a:pt x="18" y="138"/>
                      </a:cubicBezTo>
                      <a:cubicBezTo>
                        <a:pt x="20" y="144"/>
                        <a:pt x="7" y="146"/>
                        <a:pt x="14" y="150"/>
                      </a:cubicBezTo>
                      <a:cubicBezTo>
                        <a:pt x="22" y="154"/>
                        <a:pt x="26" y="162"/>
                        <a:pt x="26" y="162"/>
                      </a:cubicBezTo>
                      <a:cubicBezTo>
                        <a:pt x="26" y="162"/>
                        <a:pt x="43" y="170"/>
                        <a:pt x="29" y="169"/>
                      </a:cubicBezTo>
                      <a:cubicBezTo>
                        <a:pt x="15" y="168"/>
                        <a:pt x="7" y="152"/>
                        <a:pt x="11" y="166"/>
                      </a:cubicBezTo>
                      <a:cubicBezTo>
                        <a:pt x="16" y="180"/>
                        <a:pt x="14" y="188"/>
                        <a:pt x="20" y="189"/>
                      </a:cubicBezTo>
                      <a:cubicBezTo>
                        <a:pt x="25" y="190"/>
                        <a:pt x="28" y="196"/>
                        <a:pt x="32" y="195"/>
                      </a:cubicBezTo>
                      <a:cubicBezTo>
                        <a:pt x="36" y="193"/>
                        <a:pt x="36" y="181"/>
                        <a:pt x="41" y="187"/>
                      </a:cubicBezTo>
                      <a:cubicBezTo>
                        <a:pt x="47" y="193"/>
                        <a:pt x="55" y="202"/>
                        <a:pt x="45" y="205"/>
                      </a:cubicBezTo>
                      <a:cubicBezTo>
                        <a:pt x="36" y="208"/>
                        <a:pt x="29" y="204"/>
                        <a:pt x="32" y="210"/>
                      </a:cubicBezTo>
                      <a:cubicBezTo>
                        <a:pt x="35" y="215"/>
                        <a:pt x="41" y="225"/>
                        <a:pt x="31" y="225"/>
                      </a:cubicBezTo>
                      <a:cubicBezTo>
                        <a:pt x="22" y="225"/>
                        <a:pt x="14" y="224"/>
                        <a:pt x="18" y="232"/>
                      </a:cubicBezTo>
                      <a:cubicBezTo>
                        <a:pt x="22" y="241"/>
                        <a:pt x="25" y="246"/>
                        <a:pt x="19" y="248"/>
                      </a:cubicBezTo>
                      <a:cubicBezTo>
                        <a:pt x="12" y="250"/>
                        <a:pt x="9" y="247"/>
                        <a:pt x="13" y="253"/>
                      </a:cubicBezTo>
                      <a:cubicBezTo>
                        <a:pt x="17" y="259"/>
                        <a:pt x="13" y="264"/>
                        <a:pt x="9" y="266"/>
                      </a:cubicBezTo>
                      <a:cubicBezTo>
                        <a:pt x="6" y="268"/>
                        <a:pt x="0" y="281"/>
                        <a:pt x="8" y="281"/>
                      </a:cubicBezTo>
                      <a:cubicBezTo>
                        <a:pt x="15" y="281"/>
                        <a:pt x="21" y="283"/>
                        <a:pt x="21" y="283"/>
                      </a:cubicBezTo>
                      <a:cubicBezTo>
                        <a:pt x="21" y="283"/>
                        <a:pt x="15" y="286"/>
                        <a:pt x="13" y="291"/>
                      </a:cubicBezTo>
                      <a:cubicBezTo>
                        <a:pt x="11" y="295"/>
                        <a:pt x="6" y="298"/>
                        <a:pt x="14" y="300"/>
                      </a:cubicBezTo>
                      <a:cubicBezTo>
                        <a:pt x="23" y="302"/>
                        <a:pt x="26" y="299"/>
                        <a:pt x="26" y="299"/>
                      </a:cubicBezTo>
                      <a:cubicBezTo>
                        <a:pt x="26" y="299"/>
                        <a:pt x="34" y="298"/>
                        <a:pt x="37" y="297"/>
                      </a:cubicBezTo>
                      <a:cubicBezTo>
                        <a:pt x="40" y="296"/>
                        <a:pt x="47" y="292"/>
                        <a:pt x="51" y="286"/>
                      </a:cubicBezTo>
                      <a:cubicBezTo>
                        <a:pt x="55" y="280"/>
                        <a:pt x="79" y="245"/>
                        <a:pt x="84" y="245"/>
                      </a:cubicBezTo>
                      <a:cubicBezTo>
                        <a:pt x="89" y="245"/>
                        <a:pt x="62" y="283"/>
                        <a:pt x="61" y="291"/>
                      </a:cubicBezTo>
                      <a:cubicBezTo>
                        <a:pt x="60" y="298"/>
                        <a:pt x="51" y="305"/>
                        <a:pt x="49" y="310"/>
                      </a:cubicBezTo>
                      <a:cubicBezTo>
                        <a:pt x="47" y="314"/>
                        <a:pt x="37" y="322"/>
                        <a:pt x="34" y="325"/>
                      </a:cubicBezTo>
                      <a:cubicBezTo>
                        <a:pt x="31" y="328"/>
                        <a:pt x="28" y="338"/>
                        <a:pt x="35" y="342"/>
                      </a:cubicBezTo>
                      <a:cubicBezTo>
                        <a:pt x="41" y="345"/>
                        <a:pt x="50" y="344"/>
                        <a:pt x="44" y="351"/>
                      </a:cubicBezTo>
                      <a:cubicBezTo>
                        <a:pt x="39" y="358"/>
                        <a:pt x="35" y="354"/>
                        <a:pt x="34" y="363"/>
                      </a:cubicBezTo>
                      <a:cubicBezTo>
                        <a:pt x="33" y="373"/>
                        <a:pt x="39" y="377"/>
                        <a:pt x="34" y="378"/>
                      </a:cubicBezTo>
                      <a:cubicBezTo>
                        <a:pt x="29" y="380"/>
                        <a:pt x="19" y="394"/>
                        <a:pt x="26" y="395"/>
                      </a:cubicBezTo>
                      <a:cubicBezTo>
                        <a:pt x="34" y="397"/>
                        <a:pt x="45" y="393"/>
                        <a:pt x="36" y="405"/>
                      </a:cubicBezTo>
                      <a:cubicBezTo>
                        <a:pt x="26" y="417"/>
                        <a:pt x="2" y="451"/>
                        <a:pt x="21" y="460"/>
                      </a:cubicBezTo>
                      <a:cubicBezTo>
                        <a:pt x="40" y="468"/>
                        <a:pt x="36" y="446"/>
                        <a:pt x="40" y="439"/>
                      </a:cubicBezTo>
                      <a:cubicBezTo>
                        <a:pt x="43" y="431"/>
                        <a:pt x="46" y="416"/>
                        <a:pt x="49" y="412"/>
                      </a:cubicBezTo>
                      <a:cubicBezTo>
                        <a:pt x="52" y="409"/>
                        <a:pt x="55" y="406"/>
                        <a:pt x="57" y="398"/>
                      </a:cubicBezTo>
                      <a:cubicBezTo>
                        <a:pt x="58" y="391"/>
                        <a:pt x="58" y="382"/>
                        <a:pt x="55" y="379"/>
                      </a:cubicBezTo>
                      <a:cubicBezTo>
                        <a:pt x="52" y="377"/>
                        <a:pt x="46" y="374"/>
                        <a:pt x="50" y="369"/>
                      </a:cubicBezTo>
                      <a:cubicBezTo>
                        <a:pt x="54" y="364"/>
                        <a:pt x="53" y="362"/>
                        <a:pt x="58" y="358"/>
                      </a:cubicBezTo>
                      <a:cubicBezTo>
                        <a:pt x="62" y="353"/>
                        <a:pt x="58" y="370"/>
                        <a:pt x="66" y="374"/>
                      </a:cubicBezTo>
                      <a:cubicBezTo>
                        <a:pt x="75" y="377"/>
                        <a:pt x="84" y="373"/>
                        <a:pt x="84" y="373"/>
                      </a:cubicBezTo>
                      <a:cubicBezTo>
                        <a:pt x="84" y="373"/>
                        <a:pt x="85" y="365"/>
                        <a:pt x="87" y="361"/>
                      </a:cubicBezTo>
                      <a:cubicBezTo>
                        <a:pt x="89" y="358"/>
                        <a:pt x="91" y="368"/>
                        <a:pt x="98" y="373"/>
                      </a:cubicBezTo>
                      <a:cubicBezTo>
                        <a:pt x="106" y="377"/>
                        <a:pt x="115" y="367"/>
                        <a:pt x="103" y="383"/>
                      </a:cubicBezTo>
                      <a:cubicBezTo>
                        <a:pt x="91" y="399"/>
                        <a:pt x="84" y="405"/>
                        <a:pt x="90" y="412"/>
                      </a:cubicBezTo>
                      <a:cubicBezTo>
                        <a:pt x="95" y="420"/>
                        <a:pt x="99" y="417"/>
                        <a:pt x="99" y="427"/>
                      </a:cubicBezTo>
                      <a:cubicBezTo>
                        <a:pt x="99" y="438"/>
                        <a:pt x="100" y="434"/>
                        <a:pt x="91" y="444"/>
                      </a:cubicBezTo>
                      <a:cubicBezTo>
                        <a:pt x="83" y="455"/>
                        <a:pt x="76" y="466"/>
                        <a:pt x="80" y="473"/>
                      </a:cubicBezTo>
                      <a:cubicBezTo>
                        <a:pt x="84" y="479"/>
                        <a:pt x="86" y="472"/>
                        <a:pt x="81" y="485"/>
                      </a:cubicBezTo>
                      <a:cubicBezTo>
                        <a:pt x="76" y="498"/>
                        <a:pt x="76" y="498"/>
                        <a:pt x="74" y="503"/>
                      </a:cubicBezTo>
                      <a:cubicBezTo>
                        <a:pt x="71" y="508"/>
                        <a:pt x="56" y="506"/>
                        <a:pt x="63" y="510"/>
                      </a:cubicBezTo>
                      <a:cubicBezTo>
                        <a:pt x="71" y="513"/>
                        <a:pt x="62" y="511"/>
                        <a:pt x="71" y="517"/>
                      </a:cubicBezTo>
                      <a:cubicBezTo>
                        <a:pt x="79" y="523"/>
                        <a:pt x="83" y="507"/>
                        <a:pt x="86" y="515"/>
                      </a:cubicBezTo>
                      <a:cubicBezTo>
                        <a:pt x="89" y="524"/>
                        <a:pt x="75" y="547"/>
                        <a:pt x="87" y="542"/>
                      </a:cubicBezTo>
                      <a:cubicBezTo>
                        <a:pt x="99" y="536"/>
                        <a:pt x="84" y="515"/>
                        <a:pt x="96" y="519"/>
                      </a:cubicBezTo>
                      <a:cubicBezTo>
                        <a:pt x="108" y="523"/>
                        <a:pt x="106" y="541"/>
                        <a:pt x="115" y="540"/>
                      </a:cubicBezTo>
                      <a:cubicBezTo>
                        <a:pt x="124" y="539"/>
                        <a:pt x="115" y="515"/>
                        <a:pt x="129" y="527"/>
                      </a:cubicBezTo>
                      <a:cubicBezTo>
                        <a:pt x="143" y="538"/>
                        <a:pt x="137" y="530"/>
                        <a:pt x="141" y="523"/>
                      </a:cubicBezTo>
                      <a:cubicBezTo>
                        <a:pt x="146" y="515"/>
                        <a:pt x="152" y="520"/>
                        <a:pt x="158" y="521"/>
                      </a:cubicBezTo>
                      <a:cubicBezTo>
                        <a:pt x="163" y="522"/>
                        <a:pt x="174" y="509"/>
                        <a:pt x="182" y="509"/>
                      </a:cubicBezTo>
                      <a:cubicBezTo>
                        <a:pt x="190" y="509"/>
                        <a:pt x="184" y="497"/>
                        <a:pt x="191" y="493"/>
                      </a:cubicBezTo>
                      <a:cubicBezTo>
                        <a:pt x="197" y="490"/>
                        <a:pt x="192" y="514"/>
                        <a:pt x="206" y="511"/>
                      </a:cubicBezTo>
                      <a:cubicBezTo>
                        <a:pt x="219" y="509"/>
                        <a:pt x="242" y="505"/>
                        <a:pt x="226" y="513"/>
                      </a:cubicBezTo>
                      <a:cubicBezTo>
                        <a:pt x="210" y="522"/>
                        <a:pt x="191" y="510"/>
                        <a:pt x="196" y="524"/>
                      </a:cubicBezTo>
                      <a:cubicBezTo>
                        <a:pt x="201" y="538"/>
                        <a:pt x="188" y="544"/>
                        <a:pt x="187" y="555"/>
                      </a:cubicBezTo>
                      <a:cubicBezTo>
                        <a:pt x="186" y="565"/>
                        <a:pt x="182" y="565"/>
                        <a:pt x="190" y="573"/>
                      </a:cubicBezTo>
                      <a:cubicBezTo>
                        <a:pt x="197" y="580"/>
                        <a:pt x="200" y="579"/>
                        <a:pt x="204" y="587"/>
                      </a:cubicBezTo>
                      <a:cubicBezTo>
                        <a:pt x="204" y="587"/>
                        <a:pt x="205" y="590"/>
                        <a:pt x="206" y="597"/>
                      </a:cubicBezTo>
                      <a:cubicBezTo>
                        <a:pt x="206" y="605"/>
                        <a:pt x="211" y="605"/>
                        <a:pt x="216" y="607"/>
                      </a:cubicBezTo>
                      <a:cubicBezTo>
                        <a:pt x="221" y="609"/>
                        <a:pt x="227" y="608"/>
                        <a:pt x="227" y="608"/>
                      </a:cubicBezTo>
                      <a:cubicBezTo>
                        <a:pt x="227" y="608"/>
                        <a:pt x="233" y="597"/>
                        <a:pt x="237" y="602"/>
                      </a:cubicBezTo>
                      <a:cubicBezTo>
                        <a:pt x="241" y="607"/>
                        <a:pt x="231" y="618"/>
                        <a:pt x="236" y="624"/>
                      </a:cubicBezTo>
                      <a:cubicBezTo>
                        <a:pt x="241" y="630"/>
                        <a:pt x="238" y="622"/>
                        <a:pt x="233" y="639"/>
                      </a:cubicBezTo>
                      <a:cubicBezTo>
                        <a:pt x="228" y="656"/>
                        <a:pt x="233" y="656"/>
                        <a:pt x="231" y="661"/>
                      </a:cubicBezTo>
                      <a:cubicBezTo>
                        <a:pt x="229" y="666"/>
                        <a:pt x="218" y="661"/>
                        <a:pt x="223" y="670"/>
                      </a:cubicBezTo>
                      <a:cubicBezTo>
                        <a:pt x="229" y="679"/>
                        <a:pt x="234" y="681"/>
                        <a:pt x="231" y="687"/>
                      </a:cubicBezTo>
                      <a:cubicBezTo>
                        <a:pt x="229" y="692"/>
                        <a:pt x="218" y="692"/>
                        <a:pt x="225" y="697"/>
                      </a:cubicBezTo>
                      <a:cubicBezTo>
                        <a:pt x="233" y="702"/>
                        <a:pt x="251" y="702"/>
                        <a:pt x="242" y="708"/>
                      </a:cubicBezTo>
                      <a:cubicBezTo>
                        <a:pt x="233" y="713"/>
                        <a:pt x="221" y="708"/>
                        <a:pt x="218" y="704"/>
                      </a:cubicBezTo>
                      <a:cubicBezTo>
                        <a:pt x="215" y="701"/>
                        <a:pt x="210" y="689"/>
                        <a:pt x="213" y="700"/>
                      </a:cubicBezTo>
                      <a:cubicBezTo>
                        <a:pt x="215" y="711"/>
                        <a:pt x="223" y="715"/>
                        <a:pt x="215" y="717"/>
                      </a:cubicBezTo>
                      <a:cubicBezTo>
                        <a:pt x="206" y="718"/>
                        <a:pt x="195" y="702"/>
                        <a:pt x="194" y="708"/>
                      </a:cubicBezTo>
                      <a:cubicBezTo>
                        <a:pt x="194" y="715"/>
                        <a:pt x="187" y="721"/>
                        <a:pt x="181" y="717"/>
                      </a:cubicBezTo>
                      <a:cubicBezTo>
                        <a:pt x="176" y="713"/>
                        <a:pt x="174" y="700"/>
                        <a:pt x="169" y="707"/>
                      </a:cubicBezTo>
                      <a:cubicBezTo>
                        <a:pt x="164" y="713"/>
                        <a:pt x="162" y="707"/>
                        <a:pt x="157" y="709"/>
                      </a:cubicBezTo>
                      <a:cubicBezTo>
                        <a:pt x="152" y="711"/>
                        <a:pt x="151" y="721"/>
                        <a:pt x="148" y="716"/>
                      </a:cubicBezTo>
                      <a:cubicBezTo>
                        <a:pt x="145" y="711"/>
                        <a:pt x="135" y="717"/>
                        <a:pt x="135" y="724"/>
                      </a:cubicBezTo>
                      <a:cubicBezTo>
                        <a:pt x="135" y="731"/>
                        <a:pt x="137" y="741"/>
                        <a:pt x="132" y="746"/>
                      </a:cubicBezTo>
                      <a:cubicBezTo>
                        <a:pt x="126" y="751"/>
                        <a:pt x="120" y="747"/>
                        <a:pt x="113" y="754"/>
                      </a:cubicBezTo>
                      <a:cubicBezTo>
                        <a:pt x="106" y="761"/>
                        <a:pt x="99" y="755"/>
                        <a:pt x="101" y="765"/>
                      </a:cubicBezTo>
                      <a:cubicBezTo>
                        <a:pt x="103" y="775"/>
                        <a:pt x="105" y="768"/>
                        <a:pt x="99" y="775"/>
                      </a:cubicBezTo>
                      <a:cubicBezTo>
                        <a:pt x="92" y="782"/>
                        <a:pt x="93" y="785"/>
                        <a:pt x="102" y="784"/>
                      </a:cubicBezTo>
                      <a:cubicBezTo>
                        <a:pt x="111" y="782"/>
                        <a:pt x="110" y="780"/>
                        <a:pt x="118" y="773"/>
                      </a:cubicBezTo>
                      <a:cubicBezTo>
                        <a:pt x="126" y="766"/>
                        <a:pt x="140" y="761"/>
                        <a:pt x="142" y="763"/>
                      </a:cubicBezTo>
                      <a:cubicBezTo>
                        <a:pt x="144" y="766"/>
                        <a:pt x="142" y="759"/>
                        <a:pt x="147" y="770"/>
                      </a:cubicBezTo>
                      <a:cubicBezTo>
                        <a:pt x="151" y="782"/>
                        <a:pt x="147" y="796"/>
                        <a:pt x="150" y="807"/>
                      </a:cubicBezTo>
                      <a:cubicBezTo>
                        <a:pt x="153" y="818"/>
                        <a:pt x="154" y="835"/>
                        <a:pt x="142" y="841"/>
                      </a:cubicBezTo>
                      <a:cubicBezTo>
                        <a:pt x="130" y="846"/>
                        <a:pt x="121" y="844"/>
                        <a:pt x="118" y="852"/>
                      </a:cubicBezTo>
                      <a:cubicBezTo>
                        <a:pt x="116" y="860"/>
                        <a:pt x="124" y="847"/>
                        <a:pt x="108" y="860"/>
                      </a:cubicBezTo>
                      <a:cubicBezTo>
                        <a:pt x="92" y="873"/>
                        <a:pt x="94" y="874"/>
                        <a:pt x="83" y="877"/>
                      </a:cubicBezTo>
                      <a:cubicBezTo>
                        <a:pt x="73" y="879"/>
                        <a:pt x="60" y="861"/>
                        <a:pt x="66" y="879"/>
                      </a:cubicBezTo>
                      <a:cubicBezTo>
                        <a:pt x="73" y="898"/>
                        <a:pt x="73" y="892"/>
                        <a:pt x="70" y="901"/>
                      </a:cubicBezTo>
                      <a:cubicBezTo>
                        <a:pt x="67" y="911"/>
                        <a:pt x="70" y="906"/>
                        <a:pt x="80" y="912"/>
                      </a:cubicBezTo>
                      <a:cubicBezTo>
                        <a:pt x="90" y="918"/>
                        <a:pt x="88" y="916"/>
                        <a:pt x="96" y="917"/>
                      </a:cubicBezTo>
                      <a:cubicBezTo>
                        <a:pt x="103" y="917"/>
                        <a:pt x="103" y="900"/>
                        <a:pt x="111" y="900"/>
                      </a:cubicBezTo>
                      <a:cubicBezTo>
                        <a:pt x="120" y="900"/>
                        <a:pt x="117" y="888"/>
                        <a:pt x="125" y="892"/>
                      </a:cubicBezTo>
                      <a:cubicBezTo>
                        <a:pt x="133" y="896"/>
                        <a:pt x="128" y="899"/>
                        <a:pt x="136" y="900"/>
                      </a:cubicBezTo>
                      <a:cubicBezTo>
                        <a:pt x="143" y="900"/>
                        <a:pt x="144" y="891"/>
                        <a:pt x="143" y="900"/>
                      </a:cubicBezTo>
                      <a:cubicBezTo>
                        <a:pt x="141" y="909"/>
                        <a:pt x="117" y="913"/>
                        <a:pt x="127" y="918"/>
                      </a:cubicBezTo>
                      <a:cubicBezTo>
                        <a:pt x="137" y="922"/>
                        <a:pt x="139" y="915"/>
                        <a:pt x="146" y="917"/>
                      </a:cubicBezTo>
                      <a:cubicBezTo>
                        <a:pt x="153" y="918"/>
                        <a:pt x="148" y="913"/>
                        <a:pt x="157" y="914"/>
                      </a:cubicBezTo>
                      <a:cubicBezTo>
                        <a:pt x="166" y="915"/>
                        <a:pt x="166" y="907"/>
                        <a:pt x="170" y="915"/>
                      </a:cubicBezTo>
                      <a:cubicBezTo>
                        <a:pt x="174" y="923"/>
                        <a:pt x="188" y="939"/>
                        <a:pt x="198" y="938"/>
                      </a:cubicBezTo>
                      <a:cubicBezTo>
                        <a:pt x="208" y="938"/>
                        <a:pt x="203" y="927"/>
                        <a:pt x="214" y="929"/>
                      </a:cubicBezTo>
                      <a:cubicBezTo>
                        <a:pt x="224" y="931"/>
                        <a:pt x="222" y="924"/>
                        <a:pt x="229" y="923"/>
                      </a:cubicBezTo>
                      <a:cubicBezTo>
                        <a:pt x="235" y="922"/>
                        <a:pt x="231" y="911"/>
                        <a:pt x="241" y="913"/>
                      </a:cubicBezTo>
                      <a:cubicBezTo>
                        <a:pt x="251" y="915"/>
                        <a:pt x="242" y="915"/>
                        <a:pt x="255" y="906"/>
                      </a:cubicBezTo>
                      <a:cubicBezTo>
                        <a:pt x="269" y="897"/>
                        <a:pt x="264" y="890"/>
                        <a:pt x="271" y="892"/>
                      </a:cubicBezTo>
                      <a:cubicBezTo>
                        <a:pt x="277" y="895"/>
                        <a:pt x="279" y="890"/>
                        <a:pt x="279" y="890"/>
                      </a:cubicBezTo>
                      <a:cubicBezTo>
                        <a:pt x="279" y="890"/>
                        <a:pt x="263" y="924"/>
                        <a:pt x="251" y="929"/>
                      </a:cubicBezTo>
                      <a:cubicBezTo>
                        <a:pt x="239" y="934"/>
                        <a:pt x="235" y="932"/>
                        <a:pt x="228" y="947"/>
                      </a:cubicBezTo>
                      <a:cubicBezTo>
                        <a:pt x="221" y="962"/>
                        <a:pt x="212" y="971"/>
                        <a:pt x="199" y="967"/>
                      </a:cubicBezTo>
                      <a:cubicBezTo>
                        <a:pt x="186" y="963"/>
                        <a:pt x="185" y="957"/>
                        <a:pt x="175" y="960"/>
                      </a:cubicBezTo>
                      <a:cubicBezTo>
                        <a:pt x="164" y="964"/>
                        <a:pt x="166" y="958"/>
                        <a:pt x="156" y="964"/>
                      </a:cubicBezTo>
                      <a:cubicBezTo>
                        <a:pt x="146" y="970"/>
                        <a:pt x="133" y="969"/>
                        <a:pt x="139" y="975"/>
                      </a:cubicBezTo>
                      <a:cubicBezTo>
                        <a:pt x="146" y="981"/>
                        <a:pt x="162" y="994"/>
                        <a:pt x="143" y="989"/>
                      </a:cubicBezTo>
                      <a:cubicBezTo>
                        <a:pt x="123" y="985"/>
                        <a:pt x="121" y="973"/>
                        <a:pt x="120" y="987"/>
                      </a:cubicBezTo>
                      <a:cubicBezTo>
                        <a:pt x="118" y="1002"/>
                        <a:pt x="126" y="997"/>
                        <a:pt x="120" y="1010"/>
                      </a:cubicBezTo>
                      <a:cubicBezTo>
                        <a:pt x="115" y="1022"/>
                        <a:pt x="122" y="1013"/>
                        <a:pt x="109" y="1020"/>
                      </a:cubicBezTo>
                      <a:cubicBezTo>
                        <a:pt x="97" y="1027"/>
                        <a:pt x="96" y="1014"/>
                        <a:pt x="90" y="1028"/>
                      </a:cubicBezTo>
                      <a:cubicBezTo>
                        <a:pt x="84" y="1042"/>
                        <a:pt x="88" y="1038"/>
                        <a:pt x="82" y="1048"/>
                      </a:cubicBezTo>
                      <a:cubicBezTo>
                        <a:pt x="76" y="1059"/>
                        <a:pt x="47" y="1080"/>
                        <a:pt x="39" y="1081"/>
                      </a:cubicBezTo>
                      <a:cubicBezTo>
                        <a:pt x="30" y="1082"/>
                        <a:pt x="23" y="1083"/>
                        <a:pt x="30" y="1095"/>
                      </a:cubicBezTo>
                      <a:cubicBezTo>
                        <a:pt x="37" y="1107"/>
                        <a:pt x="41" y="1107"/>
                        <a:pt x="44" y="1107"/>
                      </a:cubicBezTo>
                      <a:cubicBezTo>
                        <a:pt x="48" y="1106"/>
                        <a:pt x="50" y="1088"/>
                        <a:pt x="56" y="1095"/>
                      </a:cubicBezTo>
                      <a:cubicBezTo>
                        <a:pt x="62" y="1103"/>
                        <a:pt x="85" y="1110"/>
                        <a:pt x="83" y="1095"/>
                      </a:cubicBezTo>
                      <a:cubicBezTo>
                        <a:pt x="81" y="1081"/>
                        <a:pt x="85" y="1077"/>
                        <a:pt x="95" y="1073"/>
                      </a:cubicBezTo>
                      <a:cubicBezTo>
                        <a:pt x="105" y="1069"/>
                        <a:pt x="110" y="1064"/>
                        <a:pt x="115" y="1061"/>
                      </a:cubicBezTo>
                      <a:cubicBezTo>
                        <a:pt x="120" y="1057"/>
                        <a:pt x="111" y="1046"/>
                        <a:pt x="123" y="1052"/>
                      </a:cubicBezTo>
                      <a:cubicBezTo>
                        <a:pt x="135" y="1057"/>
                        <a:pt x="167" y="1070"/>
                        <a:pt x="178" y="1071"/>
                      </a:cubicBezTo>
                      <a:cubicBezTo>
                        <a:pt x="189" y="1071"/>
                        <a:pt x="193" y="1065"/>
                        <a:pt x="191" y="1055"/>
                      </a:cubicBezTo>
                      <a:cubicBezTo>
                        <a:pt x="189" y="1044"/>
                        <a:pt x="187" y="1038"/>
                        <a:pt x="194" y="1033"/>
                      </a:cubicBezTo>
                      <a:cubicBezTo>
                        <a:pt x="201" y="1027"/>
                        <a:pt x="194" y="1016"/>
                        <a:pt x="206" y="1023"/>
                      </a:cubicBezTo>
                      <a:cubicBezTo>
                        <a:pt x="218" y="1031"/>
                        <a:pt x="220" y="1030"/>
                        <a:pt x="230" y="1023"/>
                      </a:cubicBezTo>
                      <a:cubicBezTo>
                        <a:pt x="240" y="1015"/>
                        <a:pt x="243" y="1003"/>
                        <a:pt x="252" y="1014"/>
                      </a:cubicBezTo>
                      <a:cubicBezTo>
                        <a:pt x="261" y="1025"/>
                        <a:pt x="265" y="1018"/>
                        <a:pt x="267" y="1029"/>
                      </a:cubicBezTo>
                      <a:cubicBezTo>
                        <a:pt x="269" y="1039"/>
                        <a:pt x="280" y="1038"/>
                        <a:pt x="293" y="1037"/>
                      </a:cubicBezTo>
                      <a:cubicBezTo>
                        <a:pt x="305" y="1036"/>
                        <a:pt x="308" y="1027"/>
                        <a:pt x="307" y="1021"/>
                      </a:cubicBezTo>
                      <a:cubicBezTo>
                        <a:pt x="307" y="1014"/>
                        <a:pt x="314" y="1015"/>
                        <a:pt x="321" y="1018"/>
                      </a:cubicBezTo>
                      <a:cubicBezTo>
                        <a:pt x="328" y="1021"/>
                        <a:pt x="330" y="1033"/>
                        <a:pt x="338" y="1029"/>
                      </a:cubicBezTo>
                      <a:cubicBezTo>
                        <a:pt x="346" y="1025"/>
                        <a:pt x="340" y="983"/>
                        <a:pt x="350" y="993"/>
                      </a:cubicBezTo>
                      <a:cubicBezTo>
                        <a:pt x="360" y="1003"/>
                        <a:pt x="363" y="1007"/>
                        <a:pt x="372" y="1006"/>
                      </a:cubicBezTo>
                      <a:cubicBezTo>
                        <a:pt x="381" y="1004"/>
                        <a:pt x="392" y="985"/>
                        <a:pt x="394" y="1002"/>
                      </a:cubicBezTo>
                      <a:cubicBezTo>
                        <a:pt x="396" y="1019"/>
                        <a:pt x="401" y="1016"/>
                        <a:pt x="407" y="1015"/>
                      </a:cubicBezTo>
                      <a:cubicBezTo>
                        <a:pt x="414" y="1014"/>
                        <a:pt x="415" y="1002"/>
                        <a:pt x="423" y="1005"/>
                      </a:cubicBezTo>
                      <a:cubicBezTo>
                        <a:pt x="430" y="1008"/>
                        <a:pt x="432" y="1005"/>
                        <a:pt x="441" y="1009"/>
                      </a:cubicBezTo>
                      <a:cubicBezTo>
                        <a:pt x="450" y="1013"/>
                        <a:pt x="474" y="1010"/>
                        <a:pt x="484" y="1005"/>
                      </a:cubicBezTo>
                      <a:cubicBezTo>
                        <a:pt x="494" y="1000"/>
                        <a:pt x="501" y="995"/>
                        <a:pt x="508" y="993"/>
                      </a:cubicBezTo>
                      <a:cubicBezTo>
                        <a:pt x="514" y="991"/>
                        <a:pt x="516" y="986"/>
                        <a:pt x="522" y="988"/>
                      </a:cubicBezTo>
                      <a:cubicBezTo>
                        <a:pt x="529" y="990"/>
                        <a:pt x="527" y="985"/>
                        <a:pt x="538" y="980"/>
                      </a:cubicBezTo>
                      <a:cubicBezTo>
                        <a:pt x="549" y="975"/>
                        <a:pt x="558" y="949"/>
                        <a:pt x="557" y="943"/>
                      </a:cubicBezTo>
                      <a:cubicBezTo>
                        <a:pt x="556" y="938"/>
                        <a:pt x="550" y="943"/>
                        <a:pt x="535" y="944"/>
                      </a:cubicBezTo>
                      <a:cubicBezTo>
                        <a:pt x="520" y="945"/>
                        <a:pt x="519" y="947"/>
                        <a:pt x="506" y="945"/>
                      </a:cubicBezTo>
                      <a:cubicBezTo>
                        <a:pt x="494" y="944"/>
                        <a:pt x="483" y="946"/>
                        <a:pt x="492" y="939"/>
                      </a:cubicBezTo>
                      <a:cubicBezTo>
                        <a:pt x="501" y="932"/>
                        <a:pt x="504" y="928"/>
                        <a:pt x="508" y="924"/>
                      </a:cubicBezTo>
                      <a:cubicBezTo>
                        <a:pt x="511" y="919"/>
                        <a:pt x="521" y="913"/>
                        <a:pt x="521" y="907"/>
                      </a:cubicBezTo>
                      <a:cubicBezTo>
                        <a:pt x="521" y="900"/>
                        <a:pt x="522" y="899"/>
                        <a:pt x="520" y="896"/>
                      </a:cubicBezTo>
                      <a:cubicBezTo>
                        <a:pt x="517" y="894"/>
                        <a:pt x="516" y="893"/>
                        <a:pt x="513" y="892"/>
                      </a:cubicBezTo>
                      <a:cubicBezTo>
                        <a:pt x="510" y="892"/>
                        <a:pt x="519" y="890"/>
                        <a:pt x="527" y="892"/>
                      </a:cubicBezTo>
                      <a:cubicBezTo>
                        <a:pt x="535" y="895"/>
                        <a:pt x="533" y="893"/>
                        <a:pt x="540" y="894"/>
                      </a:cubicBezTo>
                      <a:cubicBezTo>
                        <a:pt x="547" y="896"/>
                        <a:pt x="550" y="895"/>
                        <a:pt x="554" y="889"/>
                      </a:cubicBezTo>
                      <a:cubicBezTo>
                        <a:pt x="558" y="883"/>
                        <a:pt x="554" y="888"/>
                        <a:pt x="549" y="879"/>
                      </a:cubicBezTo>
                      <a:cubicBezTo>
                        <a:pt x="544" y="869"/>
                        <a:pt x="544" y="862"/>
                        <a:pt x="555" y="862"/>
                      </a:cubicBezTo>
                      <a:cubicBezTo>
                        <a:pt x="565" y="862"/>
                        <a:pt x="565" y="867"/>
                        <a:pt x="572" y="854"/>
                      </a:cubicBezTo>
                      <a:cubicBezTo>
                        <a:pt x="579" y="841"/>
                        <a:pt x="581" y="848"/>
                        <a:pt x="582" y="833"/>
                      </a:cubicBezTo>
                      <a:cubicBezTo>
                        <a:pt x="582" y="818"/>
                        <a:pt x="588" y="821"/>
                        <a:pt x="580" y="807"/>
                      </a:cubicBezTo>
                      <a:cubicBezTo>
                        <a:pt x="573" y="793"/>
                        <a:pt x="543" y="747"/>
                        <a:pt x="519" y="751"/>
                      </a:cubicBezTo>
                      <a:cubicBezTo>
                        <a:pt x="495" y="754"/>
                        <a:pt x="470" y="747"/>
                        <a:pt x="473" y="757"/>
                      </a:cubicBezTo>
                      <a:cubicBezTo>
                        <a:pt x="476" y="766"/>
                        <a:pt x="482" y="785"/>
                        <a:pt x="471" y="779"/>
                      </a:cubicBezTo>
                      <a:cubicBezTo>
                        <a:pt x="461" y="773"/>
                        <a:pt x="445" y="773"/>
                        <a:pt x="450" y="759"/>
                      </a:cubicBezTo>
                      <a:cubicBezTo>
                        <a:pt x="455" y="746"/>
                        <a:pt x="461" y="736"/>
                        <a:pt x="465" y="732"/>
                      </a:cubicBezTo>
                      <a:cubicBezTo>
                        <a:pt x="470" y="727"/>
                        <a:pt x="472" y="723"/>
                        <a:pt x="471" y="717"/>
                      </a:cubicBezTo>
                      <a:cubicBezTo>
                        <a:pt x="470" y="712"/>
                        <a:pt x="468" y="690"/>
                        <a:pt x="455" y="684"/>
                      </a:cubicBezTo>
                      <a:cubicBezTo>
                        <a:pt x="441" y="677"/>
                        <a:pt x="460" y="676"/>
                        <a:pt x="432" y="671"/>
                      </a:cubicBezTo>
                      <a:cubicBezTo>
                        <a:pt x="404" y="666"/>
                        <a:pt x="391" y="662"/>
                        <a:pt x="388" y="659"/>
                      </a:cubicBezTo>
                      <a:cubicBezTo>
                        <a:pt x="386" y="656"/>
                        <a:pt x="443" y="664"/>
                        <a:pt x="450" y="667"/>
                      </a:cubicBezTo>
                      <a:cubicBezTo>
                        <a:pt x="457" y="670"/>
                        <a:pt x="468" y="667"/>
                        <a:pt x="462" y="658"/>
                      </a:cubicBezTo>
                      <a:cubicBezTo>
                        <a:pt x="455" y="650"/>
                        <a:pt x="450" y="645"/>
                        <a:pt x="442" y="640"/>
                      </a:cubicBezTo>
                      <a:cubicBezTo>
                        <a:pt x="434" y="635"/>
                        <a:pt x="428" y="634"/>
                        <a:pt x="429" y="626"/>
                      </a:cubicBezTo>
                      <a:cubicBezTo>
                        <a:pt x="430" y="618"/>
                        <a:pt x="426" y="614"/>
                        <a:pt x="430" y="610"/>
                      </a:cubicBezTo>
                      <a:cubicBezTo>
                        <a:pt x="433" y="605"/>
                        <a:pt x="435" y="605"/>
                        <a:pt x="428" y="600"/>
                      </a:cubicBezTo>
                      <a:cubicBezTo>
                        <a:pt x="421" y="595"/>
                        <a:pt x="411" y="591"/>
                        <a:pt x="407" y="588"/>
                      </a:cubicBezTo>
                      <a:cubicBezTo>
                        <a:pt x="404" y="584"/>
                        <a:pt x="381" y="541"/>
                        <a:pt x="364" y="549"/>
                      </a:cubicBezTo>
                      <a:cubicBezTo>
                        <a:pt x="347" y="557"/>
                        <a:pt x="365" y="540"/>
                        <a:pt x="352" y="521"/>
                      </a:cubicBezTo>
                      <a:cubicBezTo>
                        <a:pt x="340" y="502"/>
                        <a:pt x="340" y="491"/>
                        <a:pt x="339" y="481"/>
                      </a:cubicBezTo>
                      <a:cubicBezTo>
                        <a:pt x="339" y="470"/>
                        <a:pt x="326" y="473"/>
                        <a:pt x="331" y="453"/>
                      </a:cubicBezTo>
                      <a:cubicBezTo>
                        <a:pt x="335" y="434"/>
                        <a:pt x="341" y="436"/>
                        <a:pt x="326" y="424"/>
                      </a:cubicBezTo>
                      <a:cubicBezTo>
                        <a:pt x="312" y="412"/>
                        <a:pt x="312" y="407"/>
                        <a:pt x="306" y="403"/>
                      </a:cubicBezTo>
                      <a:cubicBezTo>
                        <a:pt x="300" y="400"/>
                        <a:pt x="288" y="386"/>
                        <a:pt x="272" y="379"/>
                      </a:cubicBezTo>
                      <a:cubicBezTo>
                        <a:pt x="257" y="371"/>
                        <a:pt x="254" y="365"/>
                        <a:pt x="246" y="364"/>
                      </a:cubicBezTo>
                      <a:cubicBezTo>
                        <a:pt x="237" y="363"/>
                        <a:pt x="242" y="362"/>
                        <a:pt x="224" y="367"/>
                      </a:cubicBezTo>
                      <a:cubicBezTo>
                        <a:pt x="206" y="372"/>
                        <a:pt x="189" y="365"/>
                        <a:pt x="174" y="363"/>
                      </a:cubicBezTo>
                      <a:cubicBezTo>
                        <a:pt x="158" y="360"/>
                        <a:pt x="212" y="362"/>
                        <a:pt x="221" y="352"/>
                      </a:cubicBezTo>
                      <a:cubicBezTo>
                        <a:pt x="231" y="341"/>
                        <a:pt x="229" y="335"/>
                        <a:pt x="242" y="339"/>
                      </a:cubicBezTo>
                      <a:cubicBezTo>
                        <a:pt x="256" y="342"/>
                        <a:pt x="266" y="336"/>
                        <a:pt x="259" y="329"/>
                      </a:cubicBezTo>
                      <a:cubicBezTo>
                        <a:pt x="252" y="322"/>
                        <a:pt x="250" y="316"/>
                        <a:pt x="239" y="318"/>
                      </a:cubicBezTo>
                      <a:cubicBezTo>
                        <a:pt x="229" y="320"/>
                        <a:pt x="226" y="318"/>
                        <a:pt x="221" y="315"/>
                      </a:cubicBezTo>
                      <a:cubicBezTo>
                        <a:pt x="215" y="312"/>
                        <a:pt x="249" y="300"/>
                        <a:pt x="255" y="293"/>
                      </a:cubicBezTo>
                      <a:cubicBezTo>
                        <a:pt x="262" y="285"/>
                        <a:pt x="261" y="276"/>
                        <a:pt x="269" y="266"/>
                      </a:cubicBezTo>
                      <a:cubicBezTo>
                        <a:pt x="276" y="255"/>
                        <a:pt x="290" y="238"/>
                        <a:pt x="289" y="227"/>
                      </a:cubicBezTo>
                      <a:cubicBezTo>
                        <a:pt x="288" y="217"/>
                        <a:pt x="286" y="209"/>
                        <a:pt x="294" y="204"/>
                      </a:cubicBezTo>
                      <a:cubicBezTo>
                        <a:pt x="303" y="198"/>
                        <a:pt x="307" y="195"/>
                        <a:pt x="308" y="187"/>
                      </a:cubicBezTo>
                      <a:cubicBezTo>
                        <a:pt x="309" y="179"/>
                        <a:pt x="310" y="161"/>
                        <a:pt x="306" y="152"/>
                      </a:cubicBezTo>
                      <a:cubicBezTo>
                        <a:pt x="302" y="144"/>
                        <a:pt x="302" y="138"/>
                        <a:pt x="285" y="141"/>
                      </a:cubicBezTo>
                      <a:cubicBezTo>
                        <a:pt x="268" y="145"/>
                        <a:pt x="278" y="143"/>
                        <a:pt x="256" y="141"/>
                      </a:cubicBezTo>
                      <a:cubicBezTo>
                        <a:pt x="234" y="139"/>
                        <a:pt x="243" y="137"/>
                        <a:pt x="229" y="139"/>
                      </a:cubicBezTo>
                      <a:cubicBezTo>
                        <a:pt x="215" y="141"/>
                        <a:pt x="217" y="147"/>
                        <a:pt x="204" y="147"/>
                      </a:cubicBezTo>
                      <a:cubicBezTo>
                        <a:pt x="190" y="148"/>
                        <a:pt x="195" y="143"/>
                        <a:pt x="181" y="149"/>
                      </a:cubicBezTo>
                      <a:cubicBezTo>
                        <a:pt x="168" y="154"/>
                        <a:pt x="171" y="133"/>
                        <a:pt x="155" y="154"/>
                      </a:cubicBezTo>
                      <a:cubicBezTo>
                        <a:pt x="139" y="175"/>
                        <a:pt x="114" y="180"/>
                        <a:pt x="120" y="170"/>
                      </a:cubicBezTo>
                      <a:cubicBezTo>
                        <a:pt x="126" y="159"/>
                        <a:pt x="144" y="151"/>
                        <a:pt x="137" y="148"/>
                      </a:cubicBezTo>
                      <a:cubicBezTo>
                        <a:pt x="131" y="145"/>
                        <a:pt x="128" y="129"/>
                        <a:pt x="139" y="135"/>
                      </a:cubicBezTo>
                      <a:cubicBezTo>
                        <a:pt x="151" y="142"/>
                        <a:pt x="158" y="132"/>
                        <a:pt x="158" y="125"/>
                      </a:cubicBezTo>
                      <a:cubicBezTo>
                        <a:pt x="158" y="118"/>
                        <a:pt x="159" y="119"/>
                        <a:pt x="153" y="113"/>
                      </a:cubicBezTo>
                      <a:cubicBezTo>
                        <a:pt x="147" y="106"/>
                        <a:pt x="142" y="107"/>
                        <a:pt x="155" y="101"/>
                      </a:cubicBezTo>
                      <a:cubicBezTo>
                        <a:pt x="168" y="94"/>
                        <a:pt x="170" y="84"/>
                        <a:pt x="179" y="76"/>
                      </a:cubicBezTo>
                      <a:cubicBezTo>
                        <a:pt x="187" y="69"/>
                        <a:pt x="231" y="40"/>
                        <a:pt x="220" y="31"/>
                      </a:cubicBezTo>
                      <a:cubicBezTo>
                        <a:pt x="209" y="22"/>
                        <a:pt x="224" y="0"/>
                        <a:pt x="204" y="10"/>
                      </a:cubicBezTo>
                      <a:cubicBezTo>
                        <a:pt x="183" y="21"/>
                        <a:pt x="179" y="3"/>
                        <a:pt x="170" y="16"/>
                      </a:cubicBezTo>
                      <a:cubicBezTo>
                        <a:pt x="160" y="29"/>
                        <a:pt x="158" y="8"/>
                        <a:pt x="145" y="17"/>
                      </a:cubicBezTo>
                      <a:cubicBezTo>
                        <a:pt x="132" y="27"/>
                        <a:pt x="121" y="25"/>
                        <a:pt x="112" y="23"/>
                      </a:cubicBezTo>
                      <a:cubicBezTo>
                        <a:pt x="103" y="21"/>
                        <a:pt x="96" y="18"/>
                        <a:pt x="96" y="16"/>
                      </a:cubicBezTo>
                      <a:cubicBezTo>
                        <a:pt x="95" y="13"/>
                        <a:pt x="89" y="18"/>
                        <a:pt x="89" y="18"/>
                      </a:cubicBezTo>
                      <a:close/>
                    </a:path>
                  </a:pathLst>
                </a:custGeom>
                <a:solidFill>
                  <a:srgbClr val="FFC000"/>
                </a:solidFill>
                <a:ln w="4763" cap="flat">
                  <a:solidFill>
                    <a:srgbClr val="FFFFFF"/>
                  </a:solidFill>
                  <a:prstDash val="solid"/>
                  <a:miter lim="800000"/>
                  <a:headEnd/>
                  <a:tailEnd/>
                </a:ln>
                <a:scene3d>
                  <a:camera prst="orthographicFront"/>
                  <a:lightRig rig="threePt" dir="t"/>
                </a:scene3d>
                <a:sp3d>
                  <a:bevelT/>
                </a:sp3d>
              </p:spPr>
              <p:txBody>
                <a:bodyPr/>
                <a:lstStyle/>
                <a:p>
                  <a:pPr defTabSz="829178">
                    <a:defRPr/>
                  </a:pPr>
                  <a:endParaRPr lang="en-US" sz="1632" kern="0">
                    <a:solidFill>
                      <a:srgbClr val="00407A"/>
                    </a:solidFill>
                    <a:latin typeface="Arial"/>
                  </a:endParaRPr>
                </a:p>
              </p:txBody>
            </p:sp>
            <p:sp>
              <p:nvSpPr>
                <p:cNvPr id="323" name="Freeform 4"/>
                <p:cNvSpPr>
                  <a:spLocks/>
                </p:cNvSpPr>
                <p:nvPr/>
              </p:nvSpPr>
              <p:spPr bwMode="auto">
                <a:xfrm>
                  <a:off x="2519363" y="3990975"/>
                  <a:ext cx="404812" cy="520700"/>
                </a:xfrm>
                <a:custGeom>
                  <a:avLst/>
                  <a:gdLst>
                    <a:gd name="T0" fmla="*/ 2147483647 w 383"/>
                    <a:gd name="T1" fmla="*/ 2147483647 h 491"/>
                    <a:gd name="T2" fmla="*/ 2147483647 w 383"/>
                    <a:gd name="T3" fmla="*/ 2147483647 h 491"/>
                    <a:gd name="T4" fmla="*/ 2147483647 w 383"/>
                    <a:gd name="T5" fmla="*/ 2147483647 h 491"/>
                    <a:gd name="T6" fmla="*/ 2147483647 w 383"/>
                    <a:gd name="T7" fmla="*/ 2147483647 h 491"/>
                    <a:gd name="T8" fmla="*/ 2147483647 w 383"/>
                    <a:gd name="T9" fmla="*/ 2147483647 h 491"/>
                    <a:gd name="T10" fmla="*/ 2147483647 w 383"/>
                    <a:gd name="T11" fmla="*/ 2147483647 h 491"/>
                    <a:gd name="T12" fmla="*/ 2147483647 w 383"/>
                    <a:gd name="T13" fmla="*/ 2147483647 h 491"/>
                    <a:gd name="T14" fmla="*/ 2147483647 w 383"/>
                    <a:gd name="T15" fmla="*/ 2147483647 h 491"/>
                    <a:gd name="T16" fmla="*/ 2147483647 w 383"/>
                    <a:gd name="T17" fmla="*/ 2147483647 h 491"/>
                    <a:gd name="T18" fmla="*/ 2147483647 w 383"/>
                    <a:gd name="T19" fmla="*/ 2147483647 h 491"/>
                    <a:gd name="T20" fmla="*/ 2147483647 w 383"/>
                    <a:gd name="T21" fmla="*/ 2147483647 h 491"/>
                    <a:gd name="T22" fmla="*/ 2147483647 w 383"/>
                    <a:gd name="T23" fmla="*/ 2147483647 h 491"/>
                    <a:gd name="T24" fmla="*/ 2147483647 w 383"/>
                    <a:gd name="T25" fmla="*/ 2147483647 h 491"/>
                    <a:gd name="T26" fmla="*/ 2147483647 w 383"/>
                    <a:gd name="T27" fmla="*/ 2147483647 h 491"/>
                    <a:gd name="T28" fmla="*/ 2147483647 w 383"/>
                    <a:gd name="T29" fmla="*/ 2147483647 h 491"/>
                    <a:gd name="T30" fmla="*/ 2147483647 w 383"/>
                    <a:gd name="T31" fmla="*/ 2147483647 h 491"/>
                    <a:gd name="T32" fmla="*/ 2147483647 w 383"/>
                    <a:gd name="T33" fmla="*/ 2147483647 h 491"/>
                    <a:gd name="T34" fmla="*/ 2147483647 w 383"/>
                    <a:gd name="T35" fmla="*/ 2147483647 h 491"/>
                    <a:gd name="T36" fmla="*/ 2147483647 w 383"/>
                    <a:gd name="T37" fmla="*/ 2147483647 h 491"/>
                    <a:gd name="T38" fmla="*/ 2147483647 w 383"/>
                    <a:gd name="T39" fmla="*/ 2147483647 h 491"/>
                    <a:gd name="T40" fmla="*/ 2147483647 w 383"/>
                    <a:gd name="T41" fmla="*/ 2147483647 h 491"/>
                    <a:gd name="T42" fmla="*/ 2147483647 w 383"/>
                    <a:gd name="T43" fmla="*/ 2147483647 h 491"/>
                    <a:gd name="T44" fmla="*/ 2147483647 w 383"/>
                    <a:gd name="T45" fmla="*/ 2147483647 h 491"/>
                    <a:gd name="T46" fmla="*/ 2147483647 w 383"/>
                    <a:gd name="T47" fmla="*/ 2147483647 h 491"/>
                    <a:gd name="T48" fmla="*/ 2147483647 w 383"/>
                    <a:gd name="T49" fmla="*/ 2147483647 h 491"/>
                    <a:gd name="T50" fmla="*/ 2147483647 w 383"/>
                    <a:gd name="T51" fmla="*/ 2147483647 h 491"/>
                    <a:gd name="T52" fmla="*/ 2147483647 w 383"/>
                    <a:gd name="T53" fmla="*/ 2147483647 h 491"/>
                    <a:gd name="T54" fmla="*/ 2147483647 w 383"/>
                    <a:gd name="T55" fmla="*/ 2147483647 h 491"/>
                    <a:gd name="T56" fmla="*/ 2147483647 w 383"/>
                    <a:gd name="T57" fmla="*/ 2147483647 h 491"/>
                    <a:gd name="T58" fmla="*/ 2147483647 w 383"/>
                    <a:gd name="T59" fmla="*/ 2147483647 h 491"/>
                    <a:gd name="T60" fmla="*/ 2147483647 w 383"/>
                    <a:gd name="T61" fmla="*/ 2147483647 h 491"/>
                    <a:gd name="T62" fmla="*/ 2147483647 w 383"/>
                    <a:gd name="T63" fmla="*/ 2147483647 h 491"/>
                    <a:gd name="T64" fmla="*/ 2147483647 w 383"/>
                    <a:gd name="T65" fmla="*/ 2147483647 h 491"/>
                    <a:gd name="T66" fmla="*/ 2147483647 w 383"/>
                    <a:gd name="T67" fmla="*/ 2147483647 h 491"/>
                    <a:gd name="T68" fmla="*/ 2147483647 w 383"/>
                    <a:gd name="T69" fmla="*/ 2147483647 h 491"/>
                    <a:gd name="T70" fmla="*/ 2147483647 w 383"/>
                    <a:gd name="T71" fmla="*/ 2147483647 h 491"/>
                    <a:gd name="T72" fmla="*/ 2147483647 w 383"/>
                    <a:gd name="T73" fmla="*/ 2147483647 h 491"/>
                    <a:gd name="T74" fmla="*/ 2147483647 w 383"/>
                    <a:gd name="T75" fmla="*/ 2147483647 h 491"/>
                    <a:gd name="T76" fmla="*/ 2147483647 w 383"/>
                    <a:gd name="T77" fmla="*/ 2147483647 h 491"/>
                    <a:gd name="T78" fmla="*/ 2147483647 w 383"/>
                    <a:gd name="T79" fmla="*/ 2147483647 h 491"/>
                    <a:gd name="T80" fmla="*/ 2147483647 w 383"/>
                    <a:gd name="T81" fmla="*/ 2147483647 h 491"/>
                    <a:gd name="T82" fmla="*/ 2147483647 w 383"/>
                    <a:gd name="T83" fmla="*/ 2147483647 h 491"/>
                    <a:gd name="T84" fmla="*/ 2147483647 w 383"/>
                    <a:gd name="T85" fmla="*/ 2147483647 h 491"/>
                    <a:gd name="T86" fmla="*/ 2147483647 w 383"/>
                    <a:gd name="T87" fmla="*/ 2147483647 h 491"/>
                    <a:gd name="T88" fmla="*/ 2147483647 w 383"/>
                    <a:gd name="T89" fmla="*/ 2147483647 h 491"/>
                    <a:gd name="T90" fmla="*/ 2147483647 w 383"/>
                    <a:gd name="T91" fmla="*/ 2147483647 h 491"/>
                    <a:gd name="T92" fmla="*/ 2147483647 w 383"/>
                    <a:gd name="T93" fmla="*/ 2147483647 h 491"/>
                    <a:gd name="T94" fmla="*/ 2147483647 w 383"/>
                    <a:gd name="T95" fmla="*/ 2147483647 h 491"/>
                    <a:gd name="T96" fmla="*/ 2147483647 w 383"/>
                    <a:gd name="T97" fmla="*/ 2147483647 h 491"/>
                    <a:gd name="T98" fmla="*/ 2147483647 w 383"/>
                    <a:gd name="T99" fmla="*/ 2147483647 h 491"/>
                    <a:gd name="T100" fmla="*/ 2147483647 w 383"/>
                    <a:gd name="T101" fmla="*/ 2147483647 h 491"/>
                    <a:gd name="T102" fmla="*/ 2147483647 w 383"/>
                    <a:gd name="T103" fmla="*/ 2147483647 h 491"/>
                    <a:gd name="T104" fmla="*/ 2147483647 w 383"/>
                    <a:gd name="T105" fmla="*/ 2147483647 h 491"/>
                    <a:gd name="T106" fmla="*/ 2147483647 w 383"/>
                    <a:gd name="T107" fmla="*/ 2147483647 h 491"/>
                    <a:gd name="T108" fmla="*/ 2147483647 w 383"/>
                    <a:gd name="T109" fmla="*/ 2147483647 h 4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3"/>
                    <a:gd name="T166" fmla="*/ 0 h 491"/>
                    <a:gd name="T167" fmla="*/ 383 w 383"/>
                    <a:gd name="T168" fmla="*/ 491 h 4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3" h="491">
                      <a:moveTo>
                        <a:pt x="185" y="39"/>
                      </a:moveTo>
                      <a:cubicBezTo>
                        <a:pt x="176" y="54"/>
                        <a:pt x="157" y="41"/>
                        <a:pt x="161" y="57"/>
                      </a:cubicBezTo>
                      <a:cubicBezTo>
                        <a:pt x="165" y="74"/>
                        <a:pt x="178" y="76"/>
                        <a:pt x="156" y="83"/>
                      </a:cubicBezTo>
                      <a:cubicBezTo>
                        <a:pt x="133" y="90"/>
                        <a:pt x="118" y="96"/>
                        <a:pt x="134" y="104"/>
                      </a:cubicBezTo>
                      <a:cubicBezTo>
                        <a:pt x="151" y="112"/>
                        <a:pt x="159" y="108"/>
                        <a:pt x="169" y="109"/>
                      </a:cubicBezTo>
                      <a:cubicBezTo>
                        <a:pt x="179" y="110"/>
                        <a:pt x="184" y="114"/>
                        <a:pt x="174" y="123"/>
                      </a:cubicBezTo>
                      <a:cubicBezTo>
                        <a:pt x="164" y="132"/>
                        <a:pt x="150" y="119"/>
                        <a:pt x="151" y="131"/>
                      </a:cubicBezTo>
                      <a:cubicBezTo>
                        <a:pt x="152" y="143"/>
                        <a:pt x="161" y="137"/>
                        <a:pt x="155" y="150"/>
                      </a:cubicBezTo>
                      <a:cubicBezTo>
                        <a:pt x="149" y="163"/>
                        <a:pt x="143" y="166"/>
                        <a:pt x="138" y="161"/>
                      </a:cubicBezTo>
                      <a:cubicBezTo>
                        <a:pt x="134" y="156"/>
                        <a:pt x="124" y="141"/>
                        <a:pt x="119" y="148"/>
                      </a:cubicBezTo>
                      <a:cubicBezTo>
                        <a:pt x="114" y="155"/>
                        <a:pt x="119" y="160"/>
                        <a:pt x="115" y="165"/>
                      </a:cubicBezTo>
                      <a:cubicBezTo>
                        <a:pt x="111" y="171"/>
                        <a:pt x="102" y="169"/>
                        <a:pt x="98" y="161"/>
                      </a:cubicBezTo>
                      <a:cubicBezTo>
                        <a:pt x="94" y="153"/>
                        <a:pt x="94" y="140"/>
                        <a:pt x="85" y="144"/>
                      </a:cubicBezTo>
                      <a:cubicBezTo>
                        <a:pt x="76" y="148"/>
                        <a:pt x="83" y="143"/>
                        <a:pt x="68" y="149"/>
                      </a:cubicBezTo>
                      <a:cubicBezTo>
                        <a:pt x="53" y="155"/>
                        <a:pt x="55" y="164"/>
                        <a:pt x="62" y="167"/>
                      </a:cubicBezTo>
                      <a:cubicBezTo>
                        <a:pt x="68" y="170"/>
                        <a:pt x="65" y="174"/>
                        <a:pt x="56" y="177"/>
                      </a:cubicBezTo>
                      <a:cubicBezTo>
                        <a:pt x="47" y="180"/>
                        <a:pt x="48" y="185"/>
                        <a:pt x="56" y="189"/>
                      </a:cubicBezTo>
                      <a:cubicBezTo>
                        <a:pt x="64" y="193"/>
                        <a:pt x="51" y="200"/>
                        <a:pt x="42" y="198"/>
                      </a:cubicBezTo>
                      <a:cubicBezTo>
                        <a:pt x="34" y="196"/>
                        <a:pt x="17" y="183"/>
                        <a:pt x="29" y="195"/>
                      </a:cubicBezTo>
                      <a:cubicBezTo>
                        <a:pt x="41" y="207"/>
                        <a:pt x="37" y="203"/>
                        <a:pt x="48" y="210"/>
                      </a:cubicBezTo>
                      <a:cubicBezTo>
                        <a:pt x="58" y="217"/>
                        <a:pt x="53" y="224"/>
                        <a:pt x="61" y="216"/>
                      </a:cubicBezTo>
                      <a:cubicBezTo>
                        <a:pt x="68" y="208"/>
                        <a:pt x="60" y="203"/>
                        <a:pt x="68" y="208"/>
                      </a:cubicBezTo>
                      <a:cubicBezTo>
                        <a:pt x="76" y="213"/>
                        <a:pt x="78" y="220"/>
                        <a:pt x="68" y="222"/>
                      </a:cubicBezTo>
                      <a:cubicBezTo>
                        <a:pt x="58" y="224"/>
                        <a:pt x="50" y="221"/>
                        <a:pt x="46" y="229"/>
                      </a:cubicBezTo>
                      <a:cubicBezTo>
                        <a:pt x="41" y="237"/>
                        <a:pt x="50" y="236"/>
                        <a:pt x="40" y="244"/>
                      </a:cubicBezTo>
                      <a:cubicBezTo>
                        <a:pt x="31" y="252"/>
                        <a:pt x="21" y="238"/>
                        <a:pt x="31" y="252"/>
                      </a:cubicBezTo>
                      <a:cubicBezTo>
                        <a:pt x="41" y="266"/>
                        <a:pt x="41" y="255"/>
                        <a:pt x="55" y="264"/>
                      </a:cubicBezTo>
                      <a:cubicBezTo>
                        <a:pt x="68" y="274"/>
                        <a:pt x="67" y="272"/>
                        <a:pt x="75" y="272"/>
                      </a:cubicBezTo>
                      <a:cubicBezTo>
                        <a:pt x="83" y="272"/>
                        <a:pt x="80" y="269"/>
                        <a:pt x="83" y="278"/>
                      </a:cubicBezTo>
                      <a:cubicBezTo>
                        <a:pt x="86" y="287"/>
                        <a:pt x="78" y="279"/>
                        <a:pt x="95" y="281"/>
                      </a:cubicBezTo>
                      <a:cubicBezTo>
                        <a:pt x="112" y="283"/>
                        <a:pt x="116" y="283"/>
                        <a:pt x="118" y="280"/>
                      </a:cubicBezTo>
                      <a:cubicBezTo>
                        <a:pt x="120" y="277"/>
                        <a:pt x="112" y="274"/>
                        <a:pt x="111" y="263"/>
                      </a:cubicBezTo>
                      <a:cubicBezTo>
                        <a:pt x="110" y="253"/>
                        <a:pt x="106" y="244"/>
                        <a:pt x="117" y="249"/>
                      </a:cubicBezTo>
                      <a:cubicBezTo>
                        <a:pt x="128" y="254"/>
                        <a:pt x="131" y="260"/>
                        <a:pt x="128" y="266"/>
                      </a:cubicBezTo>
                      <a:cubicBezTo>
                        <a:pt x="125" y="273"/>
                        <a:pt x="122" y="265"/>
                        <a:pt x="124" y="277"/>
                      </a:cubicBezTo>
                      <a:cubicBezTo>
                        <a:pt x="126" y="288"/>
                        <a:pt x="140" y="285"/>
                        <a:pt x="128" y="290"/>
                      </a:cubicBezTo>
                      <a:cubicBezTo>
                        <a:pt x="116" y="295"/>
                        <a:pt x="111" y="294"/>
                        <a:pt x="104" y="297"/>
                      </a:cubicBezTo>
                      <a:cubicBezTo>
                        <a:pt x="97" y="300"/>
                        <a:pt x="95" y="289"/>
                        <a:pt x="94" y="303"/>
                      </a:cubicBezTo>
                      <a:cubicBezTo>
                        <a:pt x="93" y="317"/>
                        <a:pt x="93" y="316"/>
                        <a:pt x="88" y="322"/>
                      </a:cubicBezTo>
                      <a:cubicBezTo>
                        <a:pt x="83" y="328"/>
                        <a:pt x="91" y="337"/>
                        <a:pt x="82" y="341"/>
                      </a:cubicBezTo>
                      <a:cubicBezTo>
                        <a:pt x="73" y="345"/>
                        <a:pt x="78" y="342"/>
                        <a:pt x="68" y="354"/>
                      </a:cubicBezTo>
                      <a:cubicBezTo>
                        <a:pt x="58" y="367"/>
                        <a:pt x="47" y="361"/>
                        <a:pt x="52" y="368"/>
                      </a:cubicBezTo>
                      <a:cubicBezTo>
                        <a:pt x="57" y="374"/>
                        <a:pt x="62" y="368"/>
                        <a:pt x="79" y="368"/>
                      </a:cubicBezTo>
                      <a:cubicBezTo>
                        <a:pt x="82" y="368"/>
                        <a:pt x="84" y="368"/>
                        <a:pt x="86" y="368"/>
                      </a:cubicBezTo>
                      <a:cubicBezTo>
                        <a:pt x="96" y="366"/>
                        <a:pt x="96" y="361"/>
                        <a:pt x="104" y="361"/>
                      </a:cubicBezTo>
                      <a:cubicBezTo>
                        <a:pt x="113" y="361"/>
                        <a:pt x="111" y="348"/>
                        <a:pt x="117" y="344"/>
                      </a:cubicBezTo>
                      <a:cubicBezTo>
                        <a:pt x="123" y="340"/>
                        <a:pt x="132" y="323"/>
                        <a:pt x="130" y="338"/>
                      </a:cubicBezTo>
                      <a:cubicBezTo>
                        <a:pt x="128" y="353"/>
                        <a:pt x="130" y="356"/>
                        <a:pt x="138" y="359"/>
                      </a:cubicBezTo>
                      <a:cubicBezTo>
                        <a:pt x="147" y="362"/>
                        <a:pt x="130" y="368"/>
                        <a:pt x="119" y="368"/>
                      </a:cubicBezTo>
                      <a:cubicBezTo>
                        <a:pt x="108" y="368"/>
                        <a:pt x="72" y="376"/>
                        <a:pt x="68" y="379"/>
                      </a:cubicBezTo>
                      <a:cubicBezTo>
                        <a:pt x="64" y="382"/>
                        <a:pt x="57" y="368"/>
                        <a:pt x="61" y="387"/>
                      </a:cubicBezTo>
                      <a:cubicBezTo>
                        <a:pt x="65" y="406"/>
                        <a:pt x="68" y="408"/>
                        <a:pt x="61" y="412"/>
                      </a:cubicBezTo>
                      <a:cubicBezTo>
                        <a:pt x="54" y="416"/>
                        <a:pt x="52" y="416"/>
                        <a:pt x="45" y="409"/>
                      </a:cubicBezTo>
                      <a:cubicBezTo>
                        <a:pt x="37" y="402"/>
                        <a:pt x="35" y="384"/>
                        <a:pt x="28" y="396"/>
                      </a:cubicBezTo>
                      <a:cubicBezTo>
                        <a:pt x="21" y="408"/>
                        <a:pt x="0" y="420"/>
                        <a:pt x="16" y="421"/>
                      </a:cubicBezTo>
                      <a:cubicBezTo>
                        <a:pt x="32" y="422"/>
                        <a:pt x="35" y="417"/>
                        <a:pt x="46" y="420"/>
                      </a:cubicBezTo>
                      <a:cubicBezTo>
                        <a:pt x="56" y="423"/>
                        <a:pt x="19" y="446"/>
                        <a:pt x="21" y="449"/>
                      </a:cubicBezTo>
                      <a:cubicBezTo>
                        <a:pt x="23" y="452"/>
                        <a:pt x="27" y="442"/>
                        <a:pt x="35" y="448"/>
                      </a:cubicBezTo>
                      <a:cubicBezTo>
                        <a:pt x="43" y="454"/>
                        <a:pt x="41" y="456"/>
                        <a:pt x="47" y="458"/>
                      </a:cubicBezTo>
                      <a:cubicBezTo>
                        <a:pt x="52" y="460"/>
                        <a:pt x="53" y="453"/>
                        <a:pt x="60" y="450"/>
                      </a:cubicBezTo>
                      <a:cubicBezTo>
                        <a:pt x="67" y="447"/>
                        <a:pt x="70" y="431"/>
                        <a:pt x="71" y="443"/>
                      </a:cubicBezTo>
                      <a:cubicBezTo>
                        <a:pt x="72" y="455"/>
                        <a:pt x="63" y="461"/>
                        <a:pt x="54" y="467"/>
                      </a:cubicBezTo>
                      <a:cubicBezTo>
                        <a:pt x="45" y="472"/>
                        <a:pt x="36" y="475"/>
                        <a:pt x="39" y="479"/>
                      </a:cubicBezTo>
                      <a:cubicBezTo>
                        <a:pt x="42" y="483"/>
                        <a:pt x="37" y="489"/>
                        <a:pt x="50" y="481"/>
                      </a:cubicBezTo>
                      <a:cubicBezTo>
                        <a:pt x="62" y="473"/>
                        <a:pt x="58" y="469"/>
                        <a:pt x="66" y="466"/>
                      </a:cubicBezTo>
                      <a:cubicBezTo>
                        <a:pt x="74" y="462"/>
                        <a:pt x="82" y="463"/>
                        <a:pt x="79" y="468"/>
                      </a:cubicBezTo>
                      <a:cubicBezTo>
                        <a:pt x="76" y="472"/>
                        <a:pt x="67" y="479"/>
                        <a:pt x="66" y="484"/>
                      </a:cubicBezTo>
                      <a:cubicBezTo>
                        <a:pt x="65" y="489"/>
                        <a:pt x="40" y="489"/>
                        <a:pt x="61" y="489"/>
                      </a:cubicBezTo>
                      <a:cubicBezTo>
                        <a:pt x="81" y="489"/>
                        <a:pt x="74" y="466"/>
                        <a:pt x="89" y="478"/>
                      </a:cubicBezTo>
                      <a:cubicBezTo>
                        <a:pt x="104" y="490"/>
                        <a:pt x="98" y="488"/>
                        <a:pt x="115" y="489"/>
                      </a:cubicBezTo>
                      <a:cubicBezTo>
                        <a:pt x="132" y="490"/>
                        <a:pt x="140" y="491"/>
                        <a:pt x="150" y="477"/>
                      </a:cubicBezTo>
                      <a:cubicBezTo>
                        <a:pt x="159" y="462"/>
                        <a:pt x="158" y="443"/>
                        <a:pt x="168" y="448"/>
                      </a:cubicBezTo>
                      <a:cubicBezTo>
                        <a:pt x="178" y="453"/>
                        <a:pt x="164" y="433"/>
                        <a:pt x="184" y="437"/>
                      </a:cubicBezTo>
                      <a:cubicBezTo>
                        <a:pt x="204" y="441"/>
                        <a:pt x="202" y="445"/>
                        <a:pt x="214" y="440"/>
                      </a:cubicBezTo>
                      <a:cubicBezTo>
                        <a:pt x="226" y="435"/>
                        <a:pt x="220" y="419"/>
                        <a:pt x="234" y="420"/>
                      </a:cubicBezTo>
                      <a:cubicBezTo>
                        <a:pt x="249" y="421"/>
                        <a:pt x="253" y="422"/>
                        <a:pt x="256" y="423"/>
                      </a:cubicBezTo>
                      <a:cubicBezTo>
                        <a:pt x="259" y="424"/>
                        <a:pt x="251" y="413"/>
                        <a:pt x="264" y="411"/>
                      </a:cubicBezTo>
                      <a:cubicBezTo>
                        <a:pt x="277" y="409"/>
                        <a:pt x="271" y="394"/>
                        <a:pt x="279" y="404"/>
                      </a:cubicBezTo>
                      <a:cubicBezTo>
                        <a:pt x="287" y="414"/>
                        <a:pt x="278" y="417"/>
                        <a:pt x="291" y="414"/>
                      </a:cubicBezTo>
                      <a:cubicBezTo>
                        <a:pt x="304" y="411"/>
                        <a:pt x="301" y="409"/>
                        <a:pt x="309" y="408"/>
                      </a:cubicBezTo>
                      <a:cubicBezTo>
                        <a:pt x="317" y="407"/>
                        <a:pt x="328" y="405"/>
                        <a:pt x="319" y="395"/>
                      </a:cubicBezTo>
                      <a:cubicBezTo>
                        <a:pt x="310" y="385"/>
                        <a:pt x="308" y="380"/>
                        <a:pt x="316" y="377"/>
                      </a:cubicBezTo>
                      <a:cubicBezTo>
                        <a:pt x="324" y="374"/>
                        <a:pt x="315" y="388"/>
                        <a:pt x="328" y="361"/>
                      </a:cubicBezTo>
                      <a:cubicBezTo>
                        <a:pt x="342" y="335"/>
                        <a:pt x="342" y="328"/>
                        <a:pt x="336" y="319"/>
                      </a:cubicBezTo>
                      <a:cubicBezTo>
                        <a:pt x="331" y="310"/>
                        <a:pt x="329" y="298"/>
                        <a:pt x="330" y="292"/>
                      </a:cubicBezTo>
                      <a:cubicBezTo>
                        <a:pt x="331" y="286"/>
                        <a:pt x="331" y="270"/>
                        <a:pt x="325" y="262"/>
                      </a:cubicBezTo>
                      <a:cubicBezTo>
                        <a:pt x="319" y="255"/>
                        <a:pt x="316" y="236"/>
                        <a:pt x="314" y="224"/>
                      </a:cubicBezTo>
                      <a:cubicBezTo>
                        <a:pt x="312" y="212"/>
                        <a:pt x="303" y="201"/>
                        <a:pt x="312" y="195"/>
                      </a:cubicBezTo>
                      <a:cubicBezTo>
                        <a:pt x="321" y="189"/>
                        <a:pt x="314" y="172"/>
                        <a:pt x="332" y="181"/>
                      </a:cubicBezTo>
                      <a:cubicBezTo>
                        <a:pt x="351" y="190"/>
                        <a:pt x="338" y="207"/>
                        <a:pt x="356" y="182"/>
                      </a:cubicBezTo>
                      <a:cubicBezTo>
                        <a:pt x="374" y="156"/>
                        <a:pt x="381" y="154"/>
                        <a:pt x="382" y="147"/>
                      </a:cubicBezTo>
                      <a:cubicBezTo>
                        <a:pt x="383" y="140"/>
                        <a:pt x="378" y="128"/>
                        <a:pt x="375" y="122"/>
                      </a:cubicBezTo>
                      <a:cubicBezTo>
                        <a:pt x="372" y="116"/>
                        <a:pt x="377" y="107"/>
                        <a:pt x="369" y="105"/>
                      </a:cubicBezTo>
                      <a:cubicBezTo>
                        <a:pt x="361" y="103"/>
                        <a:pt x="357" y="99"/>
                        <a:pt x="353" y="107"/>
                      </a:cubicBezTo>
                      <a:cubicBezTo>
                        <a:pt x="349" y="115"/>
                        <a:pt x="348" y="122"/>
                        <a:pt x="344" y="117"/>
                      </a:cubicBezTo>
                      <a:cubicBezTo>
                        <a:pt x="340" y="112"/>
                        <a:pt x="347" y="97"/>
                        <a:pt x="350" y="93"/>
                      </a:cubicBezTo>
                      <a:cubicBezTo>
                        <a:pt x="353" y="89"/>
                        <a:pt x="369" y="85"/>
                        <a:pt x="356" y="76"/>
                      </a:cubicBezTo>
                      <a:cubicBezTo>
                        <a:pt x="343" y="66"/>
                        <a:pt x="345" y="58"/>
                        <a:pt x="335" y="54"/>
                      </a:cubicBezTo>
                      <a:cubicBezTo>
                        <a:pt x="326" y="50"/>
                        <a:pt x="327" y="36"/>
                        <a:pt x="317" y="38"/>
                      </a:cubicBezTo>
                      <a:cubicBezTo>
                        <a:pt x="307" y="40"/>
                        <a:pt x="304" y="11"/>
                        <a:pt x="296" y="22"/>
                      </a:cubicBezTo>
                      <a:cubicBezTo>
                        <a:pt x="288" y="33"/>
                        <a:pt x="280" y="25"/>
                        <a:pt x="274" y="33"/>
                      </a:cubicBezTo>
                      <a:cubicBezTo>
                        <a:pt x="268" y="41"/>
                        <a:pt x="270" y="38"/>
                        <a:pt x="261" y="43"/>
                      </a:cubicBezTo>
                      <a:cubicBezTo>
                        <a:pt x="252" y="48"/>
                        <a:pt x="244" y="51"/>
                        <a:pt x="250" y="44"/>
                      </a:cubicBezTo>
                      <a:cubicBezTo>
                        <a:pt x="256" y="37"/>
                        <a:pt x="270" y="26"/>
                        <a:pt x="258" y="21"/>
                      </a:cubicBezTo>
                      <a:cubicBezTo>
                        <a:pt x="246" y="16"/>
                        <a:pt x="249" y="0"/>
                        <a:pt x="244" y="8"/>
                      </a:cubicBezTo>
                      <a:cubicBezTo>
                        <a:pt x="238" y="16"/>
                        <a:pt x="219" y="13"/>
                        <a:pt x="226" y="27"/>
                      </a:cubicBezTo>
                      <a:cubicBezTo>
                        <a:pt x="233" y="41"/>
                        <a:pt x="241" y="41"/>
                        <a:pt x="230" y="50"/>
                      </a:cubicBezTo>
                      <a:cubicBezTo>
                        <a:pt x="220" y="59"/>
                        <a:pt x="211" y="65"/>
                        <a:pt x="211" y="52"/>
                      </a:cubicBezTo>
                      <a:cubicBezTo>
                        <a:pt x="211" y="39"/>
                        <a:pt x="212" y="25"/>
                        <a:pt x="204" y="27"/>
                      </a:cubicBezTo>
                      <a:cubicBezTo>
                        <a:pt x="196" y="29"/>
                        <a:pt x="189" y="32"/>
                        <a:pt x="185" y="39"/>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24" name="Freeform 13"/>
                <p:cNvSpPr>
                  <a:spLocks/>
                </p:cNvSpPr>
                <p:nvPr/>
              </p:nvSpPr>
              <p:spPr bwMode="auto">
                <a:xfrm>
                  <a:off x="2957513" y="4127500"/>
                  <a:ext cx="49212" cy="52388"/>
                </a:xfrm>
                <a:custGeom>
                  <a:avLst/>
                  <a:gdLst>
                    <a:gd name="T0" fmla="*/ 2147483647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0 60000 65536"/>
                    <a:gd name="T11" fmla="*/ 0 60000 65536"/>
                    <a:gd name="T12" fmla="*/ 0 60000 65536"/>
                    <a:gd name="T13" fmla="*/ 0 60000 65536"/>
                    <a:gd name="T14" fmla="*/ 0 60000 65536"/>
                    <a:gd name="T15" fmla="*/ 0 w 46"/>
                    <a:gd name="T16" fmla="*/ 0 h 50"/>
                    <a:gd name="T17" fmla="*/ 46 w 46"/>
                    <a:gd name="T18" fmla="*/ 50 h 50"/>
                  </a:gdLst>
                  <a:ahLst/>
                  <a:cxnLst>
                    <a:cxn ang="T10">
                      <a:pos x="T0" y="T1"/>
                    </a:cxn>
                    <a:cxn ang="T11">
                      <a:pos x="T2" y="T3"/>
                    </a:cxn>
                    <a:cxn ang="T12">
                      <a:pos x="T4" y="T5"/>
                    </a:cxn>
                    <a:cxn ang="T13">
                      <a:pos x="T6" y="T7"/>
                    </a:cxn>
                    <a:cxn ang="T14">
                      <a:pos x="T8" y="T9"/>
                    </a:cxn>
                  </a:cxnLst>
                  <a:rect l="T15" t="T16" r="T17" b="T18"/>
                  <a:pathLst>
                    <a:path w="46" h="50">
                      <a:moveTo>
                        <a:pt x="44" y="10"/>
                      </a:moveTo>
                      <a:cubicBezTo>
                        <a:pt x="33" y="11"/>
                        <a:pt x="30" y="0"/>
                        <a:pt x="28" y="19"/>
                      </a:cubicBezTo>
                      <a:cubicBezTo>
                        <a:pt x="26" y="39"/>
                        <a:pt x="0" y="41"/>
                        <a:pt x="15" y="45"/>
                      </a:cubicBezTo>
                      <a:cubicBezTo>
                        <a:pt x="30" y="50"/>
                        <a:pt x="44" y="42"/>
                        <a:pt x="45" y="34"/>
                      </a:cubicBezTo>
                      <a:cubicBezTo>
                        <a:pt x="46" y="27"/>
                        <a:pt x="44" y="10"/>
                        <a:pt x="44" y="1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25" name="Freeform 14"/>
                <p:cNvSpPr>
                  <a:spLocks/>
                </p:cNvSpPr>
                <p:nvPr/>
              </p:nvSpPr>
              <p:spPr bwMode="auto">
                <a:xfrm>
                  <a:off x="2973388" y="4260850"/>
                  <a:ext cx="47625" cy="38100"/>
                </a:xfrm>
                <a:custGeom>
                  <a:avLst/>
                  <a:gdLst>
                    <a:gd name="T0" fmla="*/ 2147483647 w 46"/>
                    <a:gd name="T1" fmla="*/ 0 h 35"/>
                    <a:gd name="T2" fmla="*/ 2147483647 w 46"/>
                    <a:gd name="T3" fmla="*/ 2147483647 h 35"/>
                    <a:gd name="T4" fmla="*/ 2147483647 w 46"/>
                    <a:gd name="T5" fmla="*/ 2147483647 h 35"/>
                    <a:gd name="T6" fmla="*/ 2147483647 w 46"/>
                    <a:gd name="T7" fmla="*/ 2147483647 h 35"/>
                    <a:gd name="T8" fmla="*/ 2147483647 w 46"/>
                    <a:gd name="T9" fmla="*/ 0 h 35"/>
                    <a:gd name="T10" fmla="*/ 0 60000 65536"/>
                    <a:gd name="T11" fmla="*/ 0 60000 65536"/>
                    <a:gd name="T12" fmla="*/ 0 60000 65536"/>
                    <a:gd name="T13" fmla="*/ 0 60000 65536"/>
                    <a:gd name="T14" fmla="*/ 0 60000 65536"/>
                    <a:gd name="T15" fmla="*/ 0 w 46"/>
                    <a:gd name="T16" fmla="*/ 0 h 35"/>
                    <a:gd name="T17" fmla="*/ 46 w 46"/>
                    <a:gd name="T18" fmla="*/ 35 h 35"/>
                  </a:gdLst>
                  <a:ahLst/>
                  <a:cxnLst>
                    <a:cxn ang="T10">
                      <a:pos x="T0" y="T1"/>
                    </a:cxn>
                    <a:cxn ang="T11">
                      <a:pos x="T2" y="T3"/>
                    </a:cxn>
                    <a:cxn ang="T12">
                      <a:pos x="T4" y="T5"/>
                    </a:cxn>
                    <a:cxn ang="T13">
                      <a:pos x="T6" y="T7"/>
                    </a:cxn>
                    <a:cxn ang="T14">
                      <a:pos x="T8" y="T9"/>
                    </a:cxn>
                  </a:cxnLst>
                  <a:rect l="T15" t="T16" r="T17" b="T18"/>
                  <a:pathLst>
                    <a:path w="46" h="35">
                      <a:moveTo>
                        <a:pt x="19" y="0"/>
                      </a:moveTo>
                      <a:cubicBezTo>
                        <a:pt x="10" y="8"/>
                        <a:pt x="0" y="26"/>
                        <a:pt x="15" y="30"/>
                      </a:cubicBezTo>
                      <a:cubicBezTo>
                        <a:pt x="30" y="35"/>
                        <a:pt x="34" y="29"/>
                        <a:pt x="34" y="29"/>
                      </a:cubicBezTo>
                      <a:cubicBezTo>
                        <a:pt x="46" y="13"/>
                        <a:pt x="46" y="13"/>
                        <a:pt x="46" y="13"/>
                      </a:cubicBezTo>
                      <a:lnTo>
                        <a:pt x="19"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26" name="Freeform 23"/>
                <p:cNvSpPr>
                  <a:spLocks/>
                </p:cNvSpPr>
                <p:nvPr/>
              </p:nvSpPr>
              <p:spPr bwMode="auto">
                <a:xfrm>
                  <a:off x="4105275" y="3967163"/>
                  <a:ext cx="92075" cy="80962"/>
                </a:xfrm>
                <a:custGeom>
                  <a:avLst/>
                  <a:gdLst>
                    <a:gd name="T0" fmla="*/ 2147483647 w 88"/>
                    <a:gd name="T1" fmla="*/ 2147483647 h 76"/>
                    <a:gd name="T2" fmla="*/ 2147483647 w 88"/>
                    <a:gd name="T3" fmla="*/ 2147483647 h 76"/>
                    <a:gd name="T4" fmla="*/ 2147483647 w 88"/>
                    <a:gd name="T5" fmla="*/ 2147483647 h 76"/>
                    <a:gd name="T6" fmla="*/ 2147483647 w 88"/>
                    <a:gd name="T7" fmla="*/ 2147483647 h 76"/>
                    <a:gd name="T8" fmla="*/ 2147483647 w 88"/>
                    <a:gd name="T9" fmla="*/ 2147483647 h 76"/>
                    <a:gd name="T10" fmla="*/ 2147483647 w 88"/>
                    <a:gd name="T11" fmla="*/ 2147483647 h 76"/>
                    <a:gd name="T12" fmla="*/ 2147483647 w 88"/>
                    <a:gd name="T13" fmla="*/ 2147483647 h 76"/>
                    <a:gd name="T14" fmla="*/ 2147483647 w 88"/>
                    <a:gd name="T15" fmla="*/ 2147483647 h 76"/>
                    <a:gd name="T16" fmla="*/ 2147483647 w 88"/>
                    <a:gd name="T17" fmla="*/ 2147483647 h 76"/>
                    <a:gd name="T18" fmla="*/ 2147483647 w 88"/>
                    <a:gd name="T19" fmla="*/ 0 h 76"/>
                    <a:gd name="T20" fmla="*/ 2147483647 w 88"/>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76"/>
                    <a:gd name="T35" fmla="*/ 88 w 88"/>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76">
                      <a:moveTo>
                        <a:pt x="26" y="2"/>
                      </a:moveTo>
                      <a:cubicBezTo>
                        <a:pt x="22" y="7"/>
                        <a:pt x="6" y="11"/>
                        <a:pt x="3" y="16"/>
                      </a:cubicBezTo>
                      <a:cubicBezTo>
                        <a:pt x="0" y="20"/>
                        <a:pt x="3" y="27"/>
                        <a:pt x="9" y="32"/>
                      </a:cubicBezTo>
                      <a:cubicBezTo>
                        <a:pt x="15" y="36"/>
                        <a:pt x="22" y="39"/>
                        <a:pt x="23" y="47"/>
                      </a:cubicBezTo>
                      <a:cubicBezTo>
                        <a:pt x="24" y="54"/>
                        <a:pt x="30" y="58"/>
                        <a:pt x="35" y="64"/>
                      </a:cubicBezTo>
                      <a:cubicBezTo>
                        <a:pt x="39" y="69"/>
                        <a:pt x="52" y="76"/>
                        <a:pt x="60" y="73"/>
                      </a:cubicBezTo>
                      <a:cubicBezTo>
                        <a:pt x="69" y="70"/>
                        <a:pt x="84" y="54"/>
                        <a:pt x="86" y="50"/>
                      </a:cubicBezTo>
                      <a:cubicBezTo>
                        <a:pt x="88" y="46"/>
                        <a:pt x="79" y="29"/>
                        <a:pt x="75" y="27"/>
                      </a:cubicBezTo>
                      <a:cubicBezTo>
                        <a:pt x="71" y="26"/>
                        <a:pt x="59" y="19"/>
                        <a:pt x="57" y="15"/>
                      </a:cubicBezTo>
                      <a:cubicBezTo>
                        <a:pt x="55" y="10"/>
                        <a:pt x="53" y="0"/>
                        <a:pt x="49" y="0"/>
                      </a:cubicBezTo>
                      <a:cubicBezTo>
                        <a:pt x="44" y="0"/>
                        <a:pt x="26" y="2"/>
                        <a:pt x="26" y="2"/>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27" name="Freeform 25"/>
                <p:cNvSpPr>
                  <a:spLocks/>
                </p:cNvSpPr>
                <p:nvPr/>
              </p:nvSpPr>
              <p:spPr bwMode="auto">
                <a:xfrm>
                  <a:off x="4194175" y="3905250"/>
                  <a:ext cx="123825" cy="141288"/>
                </a:xfrm>
                <a:custGeom>
                  <a:avLst/>
                  <a:gdLst>
                    <a:gd name="T0" fmla="*/ 2147483647 w 118"/>
                    <a:gd name="T1" fmla="*/ 2147483647 h 133"/>
                    <a:gd name="T2" fmla="*/ 2147483647 w 118"/>
                    <a:gd name="T3" fmla="*/ 2147483647 h 133"/>
                    <a:gd name="T4" fmla="*/ 2147483647 w 118"/>
                    <a:gd name="T5" fmla="*/ 2147483647 h 133"/>
                    <a:gd name="T6" fmla="*/ 2147483647 w 118"/>
                    <a:gd name="T7" fmla="*/ 2147483647 h 133"/>
                    <a:gd name="T8" fmla="*/ 2147483647 w 118"/>
                    <a:gd name="T9" fmla="*/ 2147483647 h 133"/>
                    <a:gd name="T10" fmla="*/ 2147483647 w 118"/>
                    <a:gd name="T11" fmla="*/ 2147483647 h 133"/>
                    <a:gd name="T12" fmla="*/ 2147483647 w 118"/>
                    <a:gd name="T13" fmla="*/ 2147483647 h 133"/>
                    <a:gd name="T14" fmla="*/ 2147483647 w 118"/>
                    <a:gd name="T15" fmla="*/ 2147483647 h 133"/>
                    <a:gd name="T16" fmla="*/ 2147483647 w 118"/>
                    <a:gd name="T17" fmla="*/ 2147483647 h 133"/>
                    <a:gd name="T18" fmla="*/ 2147483647 w 118"/>
                    <a:gd name="T19" fmla="*/ 2147483647 h 133"/>
                    <a:gd name="T20" fmla="*/ 2147483647 w 118"/>
                    <a:gd name="T21" fmla="*/ 2147483647 h 133"/>
                    <a:gd name="T22" fmla="*/ 2147483647 w 118"/>
                    <a:gd name="T23" fmla="*/ 2147483647 h 133"/>
                    <a:gd name="T24" fmla="*/ 2147483647 w 118"/>
                    <a:gd name="T25" fmla="*/ 2147483647 h 133"/>
                    <a:gd name="T26" fmla="*/ 2147483647 w 118"/>
                    <a:gd name="T27" fmla="*/ 2147483647 h 133"/>
                    <a:gd name="T28" fmla="*/ 2147483647 w 118"/>
                    <a:gd name="T29" fmla="*/ 2147483647 h 133"/>
                    <a:gd name="T30" fmla="*/ 2147483647 w 118"/>
                    <a:gd name="T31" fmla="*/ 2147483647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133"/>
                    <a:gd name="T50" fmla="*/ 118 w 118"/>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133">
                      <a:moveTo>
                        <a:pt x="60" y="25"/>
                      </a:moveTo>
                      <a:cubicBezTo>
                        <a:pt x="61" y="20"/>
                        <a:pt x="70" y="16"/>
                        <a:pt x="66" y="13"/>
                      </a:cubicBezTo>
                      <a:cubicBezTo>
                        <a:pt x="61" y="10"/>
                        <a:pt x="43" y="0"/>
                        <a:pt x="41" y="7"/>
                      </a:cubicBezTo>
                      <a:cubicBezTo>
                        <a:pt x="39" y="13"/>
                        <a:pt x="31" y="10"/>
                        <a:pt x="31" y="10"/>
                      </a:cubicBezTo>
                      <a:cubicBezTo>
                        <a:pt x="28" y="36"/>
                        <a:pt x="28" y="36"/>
                        <a:pt x="28" y="36"/>
                      </a:cubicBezTo>
                      <a:cubicBezTo>
                        <a:pt x="28" y="36"/>
                        <a:pt x="10" y="30"/>
                        <a:pt x="5" y="31"/>
                      </a:cubicBezTo>
                      <a:cubicBezTo>
                        <a:pt x="0" y="32"/>
                        <a:pt x="0" y="43"/>
                        <a:pt x="7" y="48"/>
                      </a:cubicBezTo>
                      <a:cubicBezTo>
                        <a:pt x="15" y="53"/>
                        <a:pt x="24" y="68"/>
                        <a:pt x="24" y="76"/>
                      </a:cubicBezTo>
                      <a:cubicBezTo>
                        <a:pt x="24" y="83"/>
                        <a:pt x="22" y="108"/>
                        <a:pt x="33" y="108"/>
                      </a:cubicBezTo>
                      <a:cubicBezTo>
                        <a:pt x="43" y="108"/>
                        <a:pt x="61" y="94"/>
                        <a:pt x="66" y="102"/>
                      </a:cubicBezTo>
                      <a:cubicBezTo>
                        <a:pt x="70" y="111"/>
                        <a:pt x="63" y="121"/>
                        <a:pt x="73" y="126"/>
                      </a:cubicBezTo>
                      <a:cubicBezTo>
                        <a:pt x="84" y="131"/>
                        <a:pt x="96" y="133"/>
                        <a:pt x="96" y="128"/>
                      </a:cubicBezTo>
                      <a:cubicBezTo>
                        <a:pt x="96" y="123"/>
                        <a:pt x="85" y="108"/>
                        <a:pt x="92" y="106"/>
                      </a:cubicBezTo>
                      <a:cubicBezTo>
                        <a:pt x="100" y="104"/>
                        <a:pt x="118" y="73"/>
                        <a:pt x="115" y="67"/>
                      </a:cubicBezTo>
                      <a:cubicBezTo>
                        <a:pt x="112" y="62"/>
                        <a:pt x="116" y="55"/>
                        <a:pt x="97" y="48"/>
                      </a:cubicBezTo>
                      <a:cubicBezTo>
                        <a:pt x="77" y="42"/>
                        <a:pt x="60" y="25"/>
                        <a:pt x="60" y="25"/>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28" name="Freeform 26"/>
                <p:cNvSpPr>
                  <a:spLocks/>
                </p:cNvSpPr>
                <p:nvPr/>
              </p:nvSpPr>
              <p:spPr bwMode="auto">
                <a:xfrm>
                  <a:off x="4205288" y="4048125"/>
                  <a:ext cx="73025" cy="46038"/>
                </a:xfrm>
                <a:custGeom>
                  <a:avLst/>
                  <a:gdLst>
                    <a:gd name="T0" fmla="*/ 2147483647 w 69"/>
                    <a:gd name="T1" fmla="*/ 2147483647 h 44"/>
                    <a:gd name="T2" fmla="*/ 2147483647 w 69"/>
                    <a:gd name="T3" fmla="*/ 2147483647 h 44"/>
                    <a:gd name="T4" fmla="*/ 2147483647 w 69"/>
                    <a:gd name="T5" fmla="*/ 2147483647 h 44"/>
                    <a:gd name="T6" fmla="*/ 2147483647 w 69"/>
                    <a:gd name="T7" fmla="*/ 2147483647 h 44"/>
                    <a:gd name="T8" fmla="*/ 2147483647 w 69"/>
                    <a:gd name="T9" fmla="*/ 2147483647 h 44"/>
                    <a:gd name="T10" fmla="*/ 2147483647 w 69"/>
                    <a:gd name="T11" fmla="*/ 2147483647 h 44"/>
                    <a:gd name="T12" fmla="*/ 2147483647 w 69"/>
                    <a:gd name="T13" fmla="*/ 2147483647 h 44"/>
                    <a:gd name="T14" fmla="*/ 2147483647 w 69"/>
                    <a:gd name="T15" fmla="*/ 2147483647 h 44"/>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4"/>
                    <a:gd name="T26" fmla="*/ 69 w 6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4">
                      <a:moveTo>
                        <a:pt x="27" y="9"/>
                      </a:moveTo>
                      <a:cubicBezTo>
                        <a:pt x="23" y="9"/>
                        <a:pt x="6" y="0"/>
                        <a:pt x="4" y="5"/>
                      </a:cubicBezTo>
                      <a:cubicBezTo>
                        <a:pt x="1" y="9"/>
                        <a:pt x="0" y="24"/>
                        <a:pt x="10" y="27"/>
                      </a:cubicBezTo>
                      <a:cubicBezTo>
                        <a:pt x="20" y="30"/>
                        <a:pt x="39" y="42"/>
                        <a:pt x="44" y="43"/>
                      </a:cubicBezTo>
                      <a:cubicBezTo>
                        <a:pt x="49" y="44"/>
                        <a:pt x="60" y="41"/>
                        <a:pt x="62" y="37"/>
                      </a:cubicBezTo>
                      <a:cubicBezTo>
                        <a:pt x="64" y="32"/>
                        <a:pt x="69" y="14"/>
                        <a:pt x="66" y="11"/>
                      </a:cubicBezTo>
                      <a:cubicBezTo>
                        <a:pt x="64" y="8"/>
                        <a:pt x="47" y="4"/>
                        <a:pt x="47" y="4"/>
                      </a:cubicBezTo>
                      <a:lnTo>
                        <a:pt x="27" y="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29" name="Freeform 29"/>
                <p:cNvSpPr>
                  <a:spLocks/>
                </p:cNvSpPr>
                <p:nvPr/>
              </p:nvSpPr>
              <p:spPr bwMode="auto">
                <a:xfrm>
                  <a:off x="4384675" y="1827213"/>
                  <a:ext cx="47625" cy="41275"/>
                </a:xfrm>
                <a:custGeom>
                  <a:avLst/>
                  <a:gdLst>
                    <a:gd name="T0" fmla="*/ 2147483647 w 45"/>
                    <a:gd name="T1" fmla="*/ 2147483647 h 39"/>
                    <a:gd name="T2" fmla="*/ 2147483647 w 45"/>
                    <a:gd name="T3" fmla="*/ 2147483647 h 39"/>
                    <a:gd name="T4" fmla="*/ 2147483647 w 45"/>
                    <a:gd name="T5" fmla="*/ 2147483647 h 39"/>
                    <a:gd name="T6" fmla="*/ 2147483647 w 45"/>
                    <a:gd name="T7" fmla="*/ 0 h 39"/>
                    <a:gd name="T8" fmla="*/ 2147483647 w 45"/>
                    <a:gd name="T9" fmla="*/ 214748364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0" name="Freeform 34"/>
                <p:cNvSpPr>
                  <a:spLocks/>
                </p:cNvSpPr>
                <p:nvPr/>
              </p:nvSpPr>
              <p:spPr bwMode="auto">
                <a:xfrm>
                  <a:off x="4818063" y="1422400"/>
                  <a:ext cx="55562" cy="53975"/>
                </a:xfrm>
                <a:custGeom>
                  <a:avLst/>
                  <a:gdLst>
                    <a:gd name="T0" fmla="*/ 2147483647 w 53"/>
                    <a:gd name="T1" fmla="*/ 2147483647 h 52"/>
                    <a:gd name="T2" fmla="*/ 2147483647 w 53"/>
                    <a:gd name="T3" fmla="*/ 2147483647 h 52"/>
                    <a:gd name="T4" fmla="*/ 2147483647 w 53"/>
                    <a:gd name="T5" fmla="*/ 2147483647 h 52"/>
                    <a:gd name="T6" fmla="*/ 2147483647 w 53"/>
                    <a:gd name="T7" fmla="*/ 2147483647 h 52"/>
                    <a:gd name="T8" fmla="*/ 2147483647 w 53"/>
                    <a:gd name="T9" fmla="*/ 2147483647 h 52"/>
                    <a:gd name="T10" fmla="*/ 2147483647 w 53"/>
                    <a:gd name="T11" fmla="*/ 2147483647 h 52"/>
                    <a:gd name="T12" fmla="*/ 2147483647 w 53"/>
                    <a:gd name="T13" fmla="*/ 2147483647 h 52"/>
                    <a:gd name="T14" fmla="*/ 0 60000 65536"/>
                    <a:gd name="T15" fmla="*/ 0 60000 65536"/>
                    <a:gd name="T16" fmla="*/ 0 60000 65536"/>
                    <a:gd name="T17" fmla="*/ 0 60000 65536"/>
                    <a:gd name="T18" fmla="*/ 0 60000 65536"/>
                    <a:gd name="T19" fmla="*/ 0 60000 65536"/>
                    <a:gd name="T20" fmla="*/ 0 60000 65536"/>
                    <a:gd name="T21" fmla="*/ 0 w 53"/>
                    <a:gd name="T22" fmla="*/ 0 h 52"/>
                    <a:gd name="T23" fmla="*/ 53 w 5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2">
                      <a:moveTo>
                        <a:pt x="6" y="2"/>
                      </a:moveTo>
                      <a:cubicBezTo>
                        <a:pt x="0" y="14"/>
                        <a:pt x="8" y="44"/>
                        <a:pt x="14" y="44"/>
                      </a:cubicBezTo>
                      <a:cubicBezTo>
                        <a:pt x="20" y="44"/>
                        <a:pt x="18" y="52"/>
                        <a:pt x="26" y="52"/>
                      </a:cubicBezTo>
                      <a:cubicBezTo>
                        <a:pt x="34" y="52"/>
                        <a:pt x="37" y="48"/>
                        <a:pt x="41" y="34"/>
                      </a:cubicBezTo>
                      <a:cubicBezTo>
                        <a:pt x="45" y="20"/>
                        <a:pt x="53" y="0"/>
                        <a:pt x="45" y="4"/>
                      </a:cubicBezTo>
                      <a:cubicBezTo>
                        <a:pt x="37" y="8"/>
                        <a:pt x="28" y="22"/>
                        <a:pt x="28" y="22"/>
                      </a:cubicBezTo>
                      <a:lnTo>
                        <a:pt x="6" y="2"/>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1" name="Freeform 35"/>
                <p:cNvSpPr>
                  <a:spLocks/>
                </p:cNvSpPr>
                <p:nvPr/>
              </p:nvSpPr>
              <p:spPr bwMode="auto">
                <a:xfrm>
                  <a:off x="4918075" y="1404938"/>
                  <a:ext cx="47625" cy="46037"/>
                </a:xfrm>
                <a:custGeom>
                  <a:avLst/>
                  <a:gdLst>
                    <a:gd name="T0" fmla="*/ 2147483647 w 45"/>
                    <a:gd name="T1" fmla="*/ 0 h 44"/>
                    <a:gd name="T2" fmla="*/ 2147483647 w 45"/>
                    <a:gd name="T3" fmla="*/ 2147483647 h 44"/>
                    <a:gd name="T4" fmla="*/ 2147483647 w 45"/>
                    <a:gd name="T5" fmla="*/ 2147483647 h 44"/>
                    <a:gd name="T6" fmla="*/ 2147483647 w 45"/>
                    <a:gd name="T7" fmla="*/ 2147483647 h 44"/>
                    <a:gd name="T8" fmla="*/ 2147483647 w 45"/>
                    <a:gd name="T9" fmla="*/ 0 h 44"/>
                    <a:gd name="T10" fmla="*/ 0 60000 65536"/>
                    <a:gd name="T11" fmla="*/ 0 60000 65536"/>
                    <a:gd name="T12" fmla="*/ 0 60000 65536"/>
                    <a:gd name="T13" fmla="*/ 0 60000 65536"/>
                    <a:gd name="T14" fmla="*/ 0 60000 65536"/>
                    <a:gd name="T15" fmla="*/ 0 w 45"/>
                    <a:gd name="T16" fmla="*/ 0 h 44"/>
                    <a:gd name="T17" fmla="*/ 45 w 45"/>
                    <a:gd name="T18" fmla="*/ 44 h 44"/>
                  </a:gdLst>
                  <a:ahLst/>
                  <a:cxnLst>
                    <a:cxn ang="T10">
                      <a:pos x="T0" y="T1"/>
                    </a:cxn>
                    <a:cxn ang="T11">
                      <a:pos x="T2" y="T3"/>
                    </a:cxn>
                    <a:cxn ang="T12">
                      <a:pos x="T4" y="T5"/>
                    </a:cxn>
                    <a:cxn ang="T13">
                      <a:pos x="T6" y="T7"/>
                    </a:cxn>
                    <a:cxn ang="T14">
                      <a:pos x="T8" y="T9"/>
                    </a:cxn>
                  </a:cxnLst>
                  <a:rect l="T15" t="T16" r="T17" b="T18"/>
                  <a:pathLst>
                    <a:path w="45" h="44">
                      <a:moveTo>
                        <a:pt x="24" y="0"/>
                      </a:moveTo>
                      <a:cubicBezTo>
                        <a:pt x="18" y="6"/>
                        <a:pt x="0" y="24"/>
                        <a:pt x="14" y="34"/>
                      </a:cubicBezTo>
                      <a:cubicBezTo>
                        <a:pt x="28" y="44"/>
                        <a:pt x="33" y="38"/>
                        <a:pt x="37" y="30"/>
                      </a:cubicBezTo>
                      <a:cubicBezTo>
                        <a:pt x="41" y="22"/>
                        <a:pt x="33" y="8"/>
                        <a:pt x="39" y="4"/>
                      </a:cubicBezTo>
                      <a:cubicBezTo>
                        <a:pt x="45" y="0"/>
                        <a:pt x="24" y="0"/>
                        <a:pt x="24" y="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2" name="Freeform 36"/>
                <p:cNvSpPr>
                  <a:spLocks/>
                </p:cNvSpPr>
                <p:nvPr/>
              </p:nvSpPr>
              <p:spPr bwMode="auto">
                <a:xfrm>
                  <a:off x="5057775" y="1273175"/>
                  <a:ext cx="103188" cy="77788"/>
                </a:xfrm>
                <a:custGeom>
                  <a:avLst/>
                  <a:gdLst>
                    <a:gd name="T0" fmla="*/ 2147483647 w 97"/>
                    <a:gd name="T1" fmla="*/ 2147483647 h 73"/>
                    <a:gd name="T2" fmla="*/ 2147483647 w 97"/>
                    <a:gd name="T3" fmla="*/ 2147483647 h 73"/>
                    <a:gd name="T4" fmla="*/ 2147483647 w 97"/>
                    <a:gd name="T5" fmla="*/ 2147483647 h 73"/>
                    <a:gd name="T6" fmla="*/ 2147483647 w 97"/>
                    <a:gd name="T7" fmla="*/ 2147483647 h 73"/>
                    <a:gd name="T8" fmla="*/ 2147483647 w 97"/>
                    <a:gd name="T9" fmla="*/ 2147483647 h 73"/>
                    <a:gd name="T10" fmla="*/ 2147483647 w 97"/>
                    <a:gd name="T11" fmla="*/ 0 h 73"/>
                    <a:gd name="T12" fmla="*/ 2147483647 w 97"/>
                    <a:gd name="T13" fmla="*/ 2147483647 h 73"/>
                    <a:gd name="T14" fmla="*/ 0 60000 65536"/>
                    <a:gd name="T15" fmla="*/ 0 60000 65536"/>
                    <a:gd name="T16" fmla="*/ 0 60000 65536"/>
                    <a:gd name="T17" fmla="*/ 0 60000 65536"/>
                    <a:gd name="T18" fmla="*/ 0 60000 65536"/>
                    <a:gd name="T19" fmla="*/ 0 60000 65536"/>
                    <a:gd name="T20" fmla="*/ 0 60000 65536"/>
                    <a:gd name="T21" fmla="*/ 0 w 97"/>
                    <a:gd name="T22" fmla="*/ 0 h 73"/>
                    <a:gd name="T23" fmla="*/ 97 w 9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73">
                      <a:moveTo>
                        <a:pt x="16" y="31"/>
                      </a:moveTo>
                      <a:cubicBezTo>
                        <a:pt x="6" y="33"/>
                        <a:pt x="0" y="35"/>
                        <a:pt x="2" y="47"/>
                      </a:cubicBezTo>
                      <a:cubicBezTo>
                        <a:pt x="4" y="59"/>
                        <a:pt x="16" y="73"/>
                        <a:pt x="22" y="73"/>
                      </a:cubicBezTo>
                      <a:cubicBezTo>
                        <a:pt x="28" y="73"/>
                        <a:pt x="34" y="59"/>
                        <a:pt x="46" y="61"/>
                      </a:cubicBezTo>
                      <a:cubicBezTo>
                        <a:pt x="58" y="63"/>
                        <a:pt x="75" y="35"/>
                        <a:pt x="81" y="28"/>
                      </a:cubicBezTo>
                      <a:cubicBezTo>
                        <a:pt x="87" y="20"/>
                        <a:pt x="81" y="0"/>
                        <a:pt x="89" y="0"/>
                      </a:cubicBezTo>
                      <a:cubicBezTo>
                        <a:pt x="97" y="0"/>
                        <a:pt x="16" y="31"/>
                        <a:pt x="16" y="31"/>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3" name="Freeform 38"/>
                <p:cNvSpPr>
                  <a:spLocks/>
                </p:cNvSpPr>
                <p:nvPr/>
              </p:nvSpPr>
              <p:spPr bwMode="auto">
                <a:xfrm>
                  <a:off x="4011613" y="2703513"/>
                  <a:ext cx="36512" cy="34925"/>
                </a:xfrm>
                <a:custGeom>
                  <a:avLst/>
                  <a:gdLst>
                    <a:gd name="T0" fmla="*/ 2147483647 w 35"/>
                    <a:gd name="T1" fmla="*/ 0 h 32"/>
                    <a:gd name="T2" fmla="*/ 0 w 35"/>
                    <a:gd name="T3" fmla="*/ 2147483647 h 32"/>
                    <a:gd name="T4" fmla="*/ 2147483647 w 35"/>
                    <a:gd name="T5" fmla="*/ 2147483647 h 32"/>
                    <a:gd name="T6" fmla="*/ 2147483647 w 35"/>
                    <a:gd name="T7" fmla="*/ 2147483647 h 32"/>
                    <a:gd name="T8" fmla="*/ 2147483647 w 35"/>
                    <a:gd name="T9" fmla="*/ 2147483647 h 32"/>
                    <a:gd name="T10" fmla="*/ 2147483647 w 35"/>
                    <a:gd name="T11" fmla="*/ 0 h 32"/>
                    <a:gd name="T12" fmla="*/ 0 60000 65536"/>
                    <a:gd name="T13" fmla="*/ 0 60000 65536"/>
                    <a:gd name="T14" fmla="*/ 0 60000 65536"/>
                    <a:gd name="T15" fmla="*/ 0 60000 65536"/>
                    <a:gd name="T16" fmla="*/ 0 60000 65536"/>
                    <a:gd name="T17" fmla="*/ 0 60000 65536"/>
                    <a:gd name="T18" fmla="*/ 0 w 35"/>
                    <a:gd name="T19" fmla="*/ 0 h 32"/>
                    <a:gd name="T20" fmla="*/ 35 w 3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5" h="32">
                      <a:moveTo>
                        <a:pt x="7" y="0"/>
                      </a:moveTo>
                      <a:cubicBezTo>
                        <a:pt x="0" y="28"/>
                        <a:pt x="0" y="28"/>
                        <a:pt x="0" y="28"/>
                      </a:cubicBezTo>
                      <a:cubicBezTo>
                        <a:pt x="0" y="28"/>
                        <a:pt x="7" y="32"/>
                        <a:pt x="13" y="32"/>
                      </a:cubicBezTo>
                      <a:cubicBezTo>
                        <a:pt x="19" y="32"/>
                        <a:pt x="35" y="28"/>
                        <a:pt x="35" y="28"/>
                      </a:cubicBezTo>
                      <a:cubicBezTo>
                        <a:pt x="35" y="10"/>
                        <a:pt x="35" y="10"/>
                        <a:pt x="35" y="10"/>
                      </a:cubicBezTo>
                      <a:cubicBezTo>
                        <a:pt x="21" y="2"/>
                        <a:pt x="7" y="0"/>
                        <a:pt x="7" y="0"/>
                      </a:cubicBezTo>
                      <a:close/>
                    </a:path>
                  </a:pathLst>
                </a:custGeom>
                <a:solidFill>
                  <a:srgbClr val="00407A"/>
                </a:solidFill>
                <a:ln w="4763">
                  <a:solidFill>
                    <a:srgbClr val="00407A"/>
                  </a:solidFill>
                  <a:miter lim="800000"/>
                  <a:headEnd/>
                  <a:tailEnd/>
                </a:ln>
              </p:spPr>
              <p:txBody>
                <a:bodyPr/>
                <a:lstStyle/>
                <a:p>
                  <a:pPr defTabSz="829178">
                    <a:defRPr/>
                  </a:pPr>
                  <a:endParaRPr lang="en-GB" sz="1632" kern="0">
                    <a:solidFill>
                      <a:srgbClr val="00407A"/>
                    </a:solidFill>
                    <a:latin typeface="Arial"/>
                  </a:endParaRPr>
                </a:p>
              </p:txBody>
            </p:sp>
            <p:sp>
              <p:nvSpPr>
                <p:cNvPr id="334" name="Freeform 49"/>
                <p:cNvSpPr>
                  <a:spLocks/>
                </p:cNvSpPr>
                <p:nvPr/>
              </p:nvSpPr>
              <p:spPr bwMode="auto">
                <a:xfrm>
                  <a:off x="2959100" y="4559300"/>
                  <a:ext cx="1020763" cy="984250"/>
                </a:xfrm>
                <a:custGeom>
                  <a:avLst/>
                  <a:gdLst>
                    <a:gd name="T0" fmla="*/ 2147483647 w 964"/>
                    <a:gd name="T1" fmla="*/ 2147483647 h 929"/>
                    <a:gd name="T2" fmla="*/ 2147483647 w 964"/>
                    <a:gd name="T3" fmla="*/ 2147483647 h 929"/>
                    <a:gd name="T4" fmla="*/ 2147483647 w 964"/>
                    <a:gd name="T5" fmla="*/ 2147483647 h 929"/>
                    <a:gd name="T6" fmla="*/ 2147483647 w 964"/>
                    <a:gd name="T7" fmla="*/ 2147483647 h 929"/>
                    <a:gd name="T8" fmla="*/ 2147483647 w 964"/>
                    <a:gd name="T9" fmla="*/ 2147483647 h 929"/>
                    <a:gd name="T10" fmla="*/ 2147483647 w 964"/>
                    <a:gd name="T11" fmla="*/ 2147483647 h 929"/>
                    <a:gd name="T12" fmla="*/ 2147483647 w 964"/>
                    <a:gd name="T13" fmla="*/ 2147483647 h 929"/>
                    <a:gd name="T14" fmla="*/ 2147483647 w 964"/>
                    <a:gd name="T15" fmla="*/ 2147483647 h 929"/>
                    <a:gd name="T16" fmla="*/ 2147483647 w 964"/>
                    <a:gd name="T17" fmla="*/ 2147483647 h 929"/>
                    <a:gd name="T18" fmla="*/ 2147483647 w 964"/>
                    <a:gd name="T19" fmla="*/ 2147483647 h 929"/>
                    <a:gd name="T20" fmla="*/ 2147483647 w 964"/>
                    <a:gd name="T21" fmla="*/ 2147483647 h 929"/>
                    <a:gd name="T22" fmla="*/ 2147483647 w 964"/>
                    <a:gd name="T23" fmla="*/ 2147483647 h 929"/>
                    <a:gd name="T24" fmla="*/ 2147483647 w 964"/>
                    <a:gd name="T25" fmla="*/ 2147483647 h 929"/>
                    <a:gd name="T26" fmla="*/ 2147483647 w 964"/>
                    <a:gd name="T27" fmla="*/ 2147483647 h 929"/>
                    <a:gd name="T28" fmla="*/ 2147483647 w 964"/>
                    <a:gd name="T29" fmla="*/ 2147483647 h 929"/>
                    <a:gd name="T30" fmla="*/ 2147483647 w 964"/>
                    <a:gd name="T31" fmla="*/ 2147483647 h 929"/>
                    <a:gd name="T32" fmla="*/ 2147483647 w 964"/>
                    <a:gd name="T33" fmla="*/ 0 h 929"/>
                    <a:gd name="T34" fmla="*/ 2147483647 w 964"/>
                    <a:gd name="T35" fmla="*/ 2147483647 h 929"/>
                    <a:gd name="T36" fmla="*/ 2147483647 w 964"/>
                    <a:gd name="T37" fmla="*/ 2147483647 h 929"/>
                    <a:gd name="T38" fmla="*/ 2147483647 w 964"/>
                    <a:gd name="T39" fmla="*/ 2147483647 h 929"/>
                    <a:gd name="T40" fmla="*/ 2147483647 w 964"/>
                    <a:gd name="T41" fmla="*/ 2147483647 h 929"/>
                    <a:gd name="T42" fmla="*/ 2147483647 w 964"/>
                    <a:gd name="T43" fmla="*/ 2147483647 h 929"/>
                    <a:gd name="T44" fmla="*/ 2147483647 w 964"/>
                    <a:gd name="T45" fmla="*/ 2147483647 h 929"/>
                    <a:gd name="T46" fmla="*/ 2147483647 w 964"/>
                    <a:gd name="T47" fmla="*/ 2147483647 h 929"/>
                    <a:gd name="T48" fmla="*/ 2147483647 w 964"/>
                    <a:gd name="T49" fmla="*/ 2147483647 h 929"/>
                    <a:gd name="T50" fmla="*/ 2147483647 w 964"/>
                    <a:gd name="T51" fmla="*/ 2147483647 h 929"/>
                    <a:gd name="T52" fmla="*/ 2147483647 w 964"/>
                    <a:gd name="T53" fmla="*/ 2147483647 h 929"/>
                    <a:gd name="T54" fmla="*/ 2147483647 w 964"/>
                    <a:gd name="T55" fmla="*/ 2147483647 h 929"/>
                    <a:gd name="T56" fmla="*/ 2147483647 w 964"/>
                    <a:gd name="T57" fmla="*/ 2147483647 h 929"/>
                    <a:gd name="T58" fmla="*/ 2147483647 w 964"/>
                    <a:gd name="T59" fmla="*/ 2147483647 h 929"/>
                    <a:gd name="T60" fmla="*/ 2147483647 w 964"/>
                    <a:gd name="T61" fmla="*/ 2147483647 h 929"/>
                    <a:gd name="T62" fmla="*/ 2147483647 w 964"/>
                    <a:gd name="T63" fmla="*/ 2147483647 h 929"/>
                    <a:gd name="T64" fmla="*/ 2147483647 w 964"/>
                    <a:gd name="T65" fmla="*/ 2147483647 h 929"/>
                    <a:gd name="T66" fmla="*/ 2147483647 w 964"/>
                    <a:gd name="T67" fmla="*/ 2147483647 h 929"/>
                    <a:gd name="T68" fmla="*/ 2147483647 w 964"/>
                    <a:gd name="T69" fmla="*/ 2147483647 h 929"/>
                    <a:gd name="T70" fmla="*/ 2147483647 w 964"/>
                    <a:gd name="T71" fmla="*/ 2147483647 h 929"/>
                    <a:gd name="T72" fmla="*/ 2147483647 w 964"/>
                    <a:gd name="T73" fmla="*/ 2147483647 h 929"/>
                    <a:gd name="T74" fmla="*/ 2147483647 w 964"/>
                    <a:gd name="T75" fmla="*/ 2147483647 h 929"/>
                    <a:gd name="T76" fmla="*/ 2147483647 w 964"/>
                    <a:gd name="T77" fmla="*/ 2147483647 h 929"/>
                    <a:gd name="T78" fmla="*/ 2147483647 w 964"/>
                    <a:gd name="T79" fmla="*/ 2147483647 h 929"/>
                    <a:gd name="T80" fmla="*/ 2147483647 w 964"/>
                    <a:gd name="T81" fmla="*/ 2147483647 h 929"/>
                    <a:gd name="T82" fmla="*/ 2147483647 w 964"/>
                    <a:gd name="T83" fmla="*/ 2147483647 h 929"/>
                    <a:gd name="T84" fmla="*/ 2147483647 w 964"/>
                    <a:gd name="T85" fmla="*/ 2147483647 h 929"/>
                    <a:gd name="T86" fmla="*/ 2147483647 w 964"/>
                    <a:gd name="T87" fmla="*/ 2147483647 h 929"/>
                    <a:gd name="T88" fmla="*/ 2147483647 w 964"/>
                    <a:gd name="T89" fmla="*/ 2147483647 h 929"/>
                    <a:gd name="T90" fmla="*/ 2147483647 w 964"/>
                    <a:gd name="T91" fmla="*/ 2147483647 h 929"/>
                    <a:gd name="T92" fmla="*/ 2147483647 w 964"/>
                    <a:gd name="T93" fmla="*/ 2147483647 h 929"/>
                    <a:gd name="T94" fmla="*/ 2147483647 w 964"/>
                    <a:gd name="T95" fmla="*/ 2147483647 h 929"/>
                    <a:gd name="T96" fmla="*/ 2147483647 w 964"/>
                    <a:gd name="T97" fmla="*/ 2147483647 h 929"/>
                    <a:gd name="T98" fmla="*/ 2147483647 w 964"/>
                    <a:gd name="T99" fmla="*/ 2147483647 h 929"/>
                    <a:gd name="T100" fmla="*/ 2147483647 w 964"/>
                    <a:gd name="T101" fmla="*/ 2147483647 h 929"/>
                    <a:gd name="T102" fmla="*/ 2147483647 w 964"/>
                    <a:gd name="T103" fmla="*/ 2147483647 h 929"/>
                    <a:gd name="T104" fmla="*/ 2147483647 w 964"/>
                    <a:gd name="T105" fmla="*/ 2147483647 h 9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64"/>
                    <a:gd name="T160" fmla="*/ 0 h 929"/>
                    <a:gd name="T161" fmla="*/ 964 w 964"/>
                    <a:gd name="T162" fmla="*/ 929 h 9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64" h="929">
                      <a:moveTo>
                        <a:pt x="936" y="792"/>
                      </a:moveTo>
                      <a:cubicBezTo>
                        <a:pt x="945" y="776"/>
                        <a:pt x="950" y="750"/>
                        <a:pt x="931" y="740"/>
                      </a:cubicBezTo>
                      <a:cubicBezTo>
                        <a:pt x="922" y="734"/>
                        <a:pt x="906" y="741"/>
                        <a:pt x="900" y="730"/>
                      </a:cubicBezTo>
                      <a:cubicBezTo>
                        <a:pt x="898" y="727"/>
                        <a:pt x="904" y="719"/>
                        <a:pt x="902" y="713"/>
                      </a:cubicBezTo>
                      <a:cubicBezTo>
                        <a:pt x="900" y="706"/>
                        <a:pt x="895" y="707"/>
                        <a:pt x="891" y="702"/>
                      </a:cubicBezTo>
                      <a:cubicBezTo>
                        <a:pt x="871" y="675"/>
                        <a:pt x="889" y="657"/>
                        <a:pt x="898" y="629"/>
                      </a:cubicBezTo>
                      <a:cubicBezTo>
                        <a:pt x="904" y="609"/>
                        <a:pt x="905" y="599"/>
                        <a:pt x="899" y="580"/>
                      </a:cubicBezTo>
                      <a:cubicBezTo>
                        <a:pt x="895" y="567"/>
                        <a:pt x="898" y="540"/>
                        <a:pt x="891" y="530"/>
                      </a:cubicBezTo>
                      <a:cubicBezTo>
                        <a:pt x="878" y="510"/>
                        <a:pt x="851" y="538"/>
                        <a:pt x="833" y="536"/>
                      </a:cubicBezTo>
                      <a:cubicBezTo>
                        <a:pt x="809" y="532"/>
                        <a:pt x="820" y="512"/>
                        <a:pt x="830" y="499"/>
                      </a:cubicBezTo>
                      <a:cubicBezTo>
                        <a:pt x="843" y="482"/>
                        <a:pt x="856" y="463"/>
                        <a:pt x="864" y="443"/>
                      </a:cubicBezTo>
                      <a:cubicBezTo>
                        <a:pt x="869" y="432"/>
                        <a:pt x="869" y="415"/>
                        <a:pt x="878" y="406"/>
                      </a:cubicBezTo>
                      <a:cubicBezTo>
                        <a:pt x="885" y="398"/>
                        <a:pt x="895" y="401"/>
                        <a:pt x="903" y="397"/>
                      </a:cubicBezTo>
                      <a:cubicBezTo>
                        <a:pt x="925" y="386"/>
                        <a:pt x="918" y="364"/>
                        <a:pt x="919" y="341"/>
                      </a:cubicBezTo>
                      <a:cubicBezTo>
                        <a:pt x="919" y="325"/>
                        <a:pt x="920" y="310"/>
                        <a:pt x="924" y="295"/>
                      </a:cubicBezTo>
                      <a:cubicBezTo>
                        <a:pt x="930" y="276"/>
                        <a:pt x="942" y="266"/>
                        <a:pt x="952" y="250"/>
                      </a:cubicBezTo>
                      <a:cubicBezTo>
                        <a:pt x="958" y="239"/>
                        <a:pt x="964" y="225"/>
                        <a:pt x="956" y="219"/>
                      </a:cubicBezTo>
                      <a:cubicBezTo>
                        <a:pt x="956" y="219"/>
                        <a:pt x="936" y="217"/>
                        <a:pt x="933" y="216"/>
                      </a:cubicBezTo>
                      <a:cubicBezTo>
                        <a:pt x="916" y="212"/>
                        <a:pt x="903" y="205"/>
                        <a:pt x="885" y="202"/>
                      </a:cubicBezTo>
                      <a:cubicBezTo>
                        <a:pt x="873" y="200"/>
                        <a:pt x="865" y="201"/>
                        <a:pt x="856" y="195"/>
                      </a:cubicBezTo>
                      <a:cubicBezTo>
                        <a:pt x="847" y="189"/>
                        <a:pt x="847" y="182"/>
                        <a:pt x="837" y="180"/>
                      </a:cubicBezTo>
                      <a:cubicBezTo>
                        <a:pt x="816" y="176"/>
                        <a:pt x="799" y="188"/>
                        <a:pt x="777" y="178"/>
                      </a:cubicBezTo>
                      <a:cubicBezTo>
                        <a:pt x="764" y="172"/>
                        <a:pt x="754" y="163"/>
                        <a:pt x="747" y="151"/>
                      </a:cubicBezTo>
                      <a:cubicBezTo>
                        <a:pt x="743" y="144"/>
                        <a:pt x="741" y="127"/>
                        <a:pt x="735" y="122"/>
                      </a:cubicBezTo>
                      <a:cubicBezTo>
                        <a:pt x="722" y="111"/>
                        <a:pt x="709" y="139"/>
                        <a:pt x="692" y="121"/>
                      </a:cubicBezTo>
                      <a:cubicBezTo>
                        <a:pt x="678" y="104"/>
                        <a:pt x="678" y="91"/>
                        <a:pt x="659" y="82"/>
                      </a:cubicBezTo>
                      <a:cubicBezTo>
                        <a:pt x="650" y="77"/>
                        <a:pt x="647" y="79"/>
                        <a:pt x="639" y="77"/>
                      </a:cubicBezTo>
                      <a:cubicBezTo>
                        <a:pt x="632" y="75"/>
                        <a:pt x="629" y="77"/>
                        <a:pt x="622" y="69"/>
                      </a:cubicBezTo>
                      <a:cubicBezTo>
                        <a:pt x="606" y="50"/>
                        <a:pt x="615" y="42"/>
                        <a:pt x="589" y="39"/>
                      </a:cubicBezTo>
                      <a:cubicBezTo>
                        <a:pt x="577" y="37"/>
                        <a:pt x="581" y="45"/>
                        <a:pt x="571" y="32"/>
                      </a:cubicBezTo>
                      <a:cubicBezTo>
                        <a:pt x="565" y="25"/>
                        <a:pt x="561" y="13"/>
                        <a:pt x="558" y="4"/>
                      </a:cubicBezTo>
                      <a:cubicBezTo>
                        <a:pt x="557" y="4"/>
                        <a:pt x="557" y="4"/>
                        <a:pt x="557" y="4"/>
                      </a:cubicBezTo>
                      <a:cubicBezTo>
                        <a:pt x="556" y="1"/>
                        <a:pt x="556" y="1"/>
                        <a:pt x="556" y="1"/>
                      </a:cubicBezTo>
                      <a:cubicBezTo>
                        <a:pt x="553" y="0"/>
                        <a:pt x="552" y="0"/>
                        <a:pt x="552" y="0"/>
                      </a:cubicBezTo>
                      <a:cubicBezTo>
                        <a:pt x="545" y="0"/>
                        <a:pt x="526" y="12"/>
                        <a:pt x="510" y="14"/>
                      </a:cubicBezTo>
                      <a:cubicBezTo>
                        <a:pt x="495" y="16"/>
                        <a:pt x="484" y="21"/>
                        <a:pt x="486" y="42"/>
                      </a:cubicBezTo>
                      <a:cubicBezTo>
                        <a:pt x="489" y="64"/>
                        <a:pt x="515" y="77"/>
                        <a:pt x="489" y="93"/>
                      </a:cubicBezTo>
                      <a:cubicBezTo>
                        <a:pt x="462" y="108"/>
                        <a:pt x="469" y="121"/>
                        <a:pt x="447" y="130"/>
                      </a:cubicBezTo>
                      <a:cubicBezTo>
                        <a:pt x="425" y="138"/>
                        <a:pt x="386" y="134"/>
                        <a:pt x="388" y="158"/>
                      </a:cubicBezTo>
                      <a:cubicBezTo>
                        <a:pt x="390" y="182"/>
                        <a:pt x="393" y="180"/>
                        <a:pt x="399" y="186"/>
                      </a:cubicBezTo>
                      <a:cubicBezTo>
                        <a:pt x="406" y="193"/>
                        <a:pt x="397" y="186"/>
                        <a:pt x="375" y="193"/>
                      </a:cubicBezTo>
                      <a:cubicBezTo>
                        <a:pt x="353" y="199"/>
                        <a:pt x="323" y="204"/>
                        <a:pt x="310" y="199"/>
                      </a:cubicBezTo>
                      <a:cubicBezTo>
                        <a:pt x="297" y="195"/>
                        <a:pt x="277" y="210"/>
                        <a:pt x="279" y="191"/>
                      </a:cubicBezTo>
                      <a:cubicBezTo>
                        <a:pt x="281" y="171"/>
                        <a:pt x="292" y="149"/>
                        <a:pt x="273" y="162"/>
                      </a:cubicBezTo>
                      <a:cubicBezTo>
                        <a:pt x="253" y="175"/>
                        <a:pt x="249" y="191"/>
                        <a:pt x="242" y="175"/>
                      </a:cubicBezTo>
                      <a:cubicBezTo>
                        <a:pt x="236" y="160"/>
                        <a:pt x="231" y="134"/>
                        <a:pt x="225" y="149"/>
                      </a:cubicBezTo>
                      <a:cubicBezTo>
                        <a:pt x="218" y="165"/>
                        <a:pt x="212" y="167"/>
                        <a:pt x="229" y="186"/>
                      </a:cubicBezTo>
                      <a:cubicBezTo>
                        <a:pt x="246" y="206"/>
                        <a:pt x="255" y="210"/>
                        <a:pt x="257" y="230"/>
                      </a:cubicBezTo>
                      <a:cubicBezTo>
                        <a:pt x="260" y="250"/>
                        <a:pt x="264" y="274"/>
                        <a:pt x="270" y="278"/>
                      </a:cubicBezTo>
                      <a:cubicBezTo>
                        <a:pt x="277" y="282"/>
                        <a:pt x="257" y="295"/>
                        <a:pt x="244" y="285"/>
                      </a:cubicBezTo>
                      <a:cubicBezTo>
                        <a:pt x="231" y="274"/>
                        <a:pt x="231" y="252"/>
                        <a:pt x="216" y="271"/>
                      </a:cubicBezTo>
                      <a:cubicBezTo>
                        <a:pt x="201" y="291"/>
                        <a:pt x="196" y="271"/>
                        <a:pt x="183" y="282"/>
                      </a:cubicBezTo>
                      <a:cubicBezTo>
                        <a:pt x="170" y="293"/>
                        <a:pt x="172" y="267"/>
                        <a:pt x="161" y="278"/>
                      </a:cubicBezTo>
                      <a:cubicBezTo>
                        <a:pt x="150" y="289"/>
                        <a:pt x="148" y="274"/>
                        <a:pt x="137" y="267"/>
                      </a:cubicBezTo>
                      <a:cubicBezTo>
                        <a:pt x="126" y="261"/>
                        <a:pt x="124" y="247"/>
                        <a:pt x="113" y="261"/>
                      </a:cubicBezTo>
                      <a:cubicBezTo>
                        <a:pt x="102" y="274"/>
                        <a:pt x="98" y="269"/>
                        <a:pt x="87" y="278"/>
                      </a:cubicBezTo>
                      <a:cubicBezTo>
                        <a:pt x="76" y="287"/>
                        <a:pt x="98" y="287"/>
                        <a:pt x="61" y="287"/>
                      </a:cubicBezTo>
                      <a:cubicBezTo>
                        <a:pt x="24" y="287"/>
                        <a:pt x="0" y="287"/>
                        <a:pt x="20" y="298"/>
                      </a:cubicBezTo>
                      <a:cubicBezTo>
                        <a:pt x="39" y="309"/>
                        <a:pt x="63" y="308"/>
                        <a:pt x="57" y="313"/>
                      </a:cubicBezTo>
                      <a:cubicBezTo>
                        <a:pt x="39" y="326"/>
                        <a:pt x="33" y="311"/>
                        <a:pt x="33" y="324"/>
                      </a:cubicBezTo>
                      <a:cubicBezTo>
                        <a:pt x="33" y="337"/>
                        <a:pt x="48" y="339"/>
                        <a:pt x="48" y="339"/>
                      </a:cubicBezTo>
                      <a:cubicBezTo>
                        <a:pt x="48" y="339"/>
                        <a:pt x="22" y="333"/>
                        <a:pt x="28" y="348"/>
                      </a:cubicBezTo>
                      <a:cubicBezTo>
                        <a:pt x="35" y="363"/>
                        <a:pt x="39" y="359"/>
                        <a:pt x="61" y="365"/>
                      </a:cubicBezTo>
                      <a:cubicBezTo>
                        <a:pt x="83" y="372"/>
                        <a:pt x="83" y="365"/>
                        <a:pt x="94" y="365"/>
                      </a:cubicBezTo>
                      <a:cubicBezTo>
                        <a:pt x="105" y="365"/>
                        <a:pt x="109" y="350"/>
                        <a:pt x="118" y="372"/>
                      </a:cubicBezTo>
                      <a:cubicBezTo>
                        <a:pt x="126" y="394"/>
                        <a:pt x="140" y="407"/>
                        <a:pt x="153" y="396"/>
                      </a:cubicBezTo>
                      <a:cubicBezTo>
                        <a:pt x="166" y="385"/>
                        <a:pt x="177" y="357"/>
                        <a:pt x="183" y="383"/>
                      </a:cubicBezTo>
                      <a:cubicBezTo>
                        <a:pt x="190" y="409"/>
                        <a:pt x="177" y="422"/>
                        <a:pt x="192" y="418"/>
                      </a:cubicBezTo>
                      <a:cubicBezTo>
                        <a:pt x="207" y="413"/>
                        <a:pt x="196" y="407"/>
                        <a:pt x="205" y="435"/>
                      </a:cubicBezTo>
                      <a:cubicBezTo>
                        <a:pt x="214" y="463"/>
                        <a:pt x="192" y="442"/>
                        <a:pt x="214" y="463"/>
                      </a:cubicBezTo>
                      <a:cubicBezTo>
                        <a:pt x="236" y="485"/>
                        <a:pt x="225" y="481"/>
                        <a:pt x="246" y="496"/>
                      </a:cubicBezTo>
                      <a:cubicBezTo>
                        <a:pt x="268" y="511"/>
                        <a:pt x="299" y="553"/>
                        <a:pt x="303" y="566"/>
                      </a:cubicBezTo>
                      <a:cubicBezTo>
                        <a:pt x="308" y="579"/>
                        <a:pt x="279" y="577"/>
                        <a:pt x="301" y="599"/>
                      </a:cubicBezTo>
                      <a:cubicBezTo>
                        <a:pt x="323" y="621"/>
                        <a:pt x="325" y="640"/>
                        <a:pt x="332" y="669"/>
                      </a:cubicBezTo>
                      <a:cubicBezTo>
                        <a:pt x="338" y="697"/>
                        <a:pt x="299" y="599"/>
                        <a:pt x="294" y="621"/>
                      </a:cubicBezTo>
                      <a:cubicBezTo>
                        <a:pt x="290" y="642"/>
                        <a:pt x="279" y="666"/>
                        <a:pt x="288" y="693"/>
                      </a:cubicBezTo>
                      <a:cubicBezTo>
                        <a:pt x="297" y="719"/>
                        <a:pt x="288" y="719"/>
                        <a:pt x="281" y="736"/>
                      </a:cubicBezTo>
                      <a:cubicBezTo>
                        <a:pt x="275" y="754"/>
                        <a:pt x="286" y="821"/>
                        <a:pt x="251" y="826"/>
                      </a:cubicBezTo>
                      <a:cubicBezTo>
                        <a:pt x="248" y="826"/>
                        <a:pt x="247" y="826"/>
                        <a:pt x="245" y="827"/>
                      </a:cubicBezTo>
                      <a:cubicBezTo>
                        <a:pt x="247" y="829"/>
                        <a:pt x="247" y="829"/>
                        <a:pt x="247" y="829"/>
                      </a:cubicBezTo>
                      <a:cubicBezTo>
                        <a:pt x="254" y="834"/>
                        <a:pt x="257" y="833"/>
                        <a:pt x="263" y="838"/>
                      </a:cubicBezTo>
                      <a:cubicBezTo>
                        <a:pt x="270" y="844"/>
                        <a:pt x="274" y="851"/>
                        <a:pt x="280" y="857"/>
                      </a:cubicBezTo>
                      <a:cubicBezTo>
                        <a:pt x="289" y="865"/>
                        <a:pt x="301" y="864"/>
                        <a:pt x="312" y="869"/>
                      </a:cubicBezTo>
                      <a:cubicBezTo>
                        <a:pt x="323" y="874"/>
                        <a:pt x="331" y="883"/>
                        <a:pt x="344" y="885"/>
                      </a:cubicBezTo>
                      <a:cubicBezTo>
                        <a:pt x="353" y="886"/>
                        <a:pt x="363" y="886"/>
                        <a:pt x="372" y="888"/>
                      </a:cubicBezTo>
                      <a:cubicBezTo>
                        <a:pt x="378" y="890"/>
                        <a:pt x="382" y="893"/>
                        <a:pt x="387" y="895"/>
                      </a:cubicBezTo>
                      <a:cubicBezTo>
                        <a:pt x="392" y="897"/>
                        <a:pt x="399" y="897"/>
                        <a:pt x="406" y="897"/>
                      </a:cubicBezTo>
                      <a:cubicBezTo>
                        <a:pt x="411" y="897"/>
                        <a:pt x="418" y="899"/>
                        <a:pt x="423" y="898"/>
                      </a:cubicBezTo>
                      <a:cubicBezTo>
                        <a:pt x="428" y="897"/>
                        <a:pt x="433" y="892"/>
                        <a:pt x="437" y="890"/>
                      </a:cubicBezTo>
                      <a:cubicBezTo>
                        <a:pt x="464" y="878"/>
                        <a:pt x="469" y="905"/>
                        <a:pt x="490" y="913"/>
                      </a:cubicBezTo>
                      <a:cubicBezTo>
                        <a:pt x="500" y="917"/>
                        <a:pt x="512" y="914"/>
                        <a:pt x="522" y="916"/>
                      </a:cubicBezTo>
                      <a:cubicBezTo>
                        <a:pt x="532" y="918"/>
                        <a:pt x="545" y="929"/>
                        <a:pt x="555" y="927"/>
                      </a:cubicBezTo>
                      <a:cubicBezTo>
                        <a:pt x="560" y="926"/>
                        <a:pt x="566" y="920"/>
                        <a:pt x="572" y="919"/>
                      </a:cubicBezTo>
                      <a:cubicBezTo>
                        <a:pt x="577" y="918"/>
                        <a:pt x="582" y="918"/>
                        <a:pt x="588" y="919"/>
                      </a:cubicBezTo>
                      <a:cubicBezTo>
                        <a:pt x="593" y="919"/>
                        <a:pt x="604" y="915"/>
                        <a:pt x="608" y="917"/>
                      </a:cubicBezTo>
                      <a:cubicBezTo>
                        <a:pt x="609" y="917"/>
                        <a:pt x="609" y="917"/>
                        <a:pt x="609" y="917"/>
                      </a:cubicBezTo>
                      <a:cubicBezTo>
                        <a:pt x="603" y="903"/>
                        <a:pt x="593" y="882"/>
                        <a:pt x="597" y="872"/>
                      </a:cubicBezTo>
                      <a:cubicBezTo>
                        <a:pt x="602" y="860"/>
                        <a:pt x="590" y="846"/>
                        <a:pt x="613" y="842"/>
                      </a:cubicBezTo>
                      <a:cubicBezTo>
                        <a:pt x="636" y="839"/>
                        <a:pt x="650" y="797"/>
                        <a:pt x="679" y="814"/>
                      </a:cubicBezTo>
                      <a:cubicBezTo>
                        <a:pt x="708" y="830"/>
                        <a:pt x="716" y="849"/>
                        <a:pt x="728" y="833"/>
                      </a:cubicBezTo>
                      <a:cubicBezTo>
                        <a:pt x="740" y="817"/>
                        <a:pt x="746" y="823"/>
                        <a:pt x="766" y="839"/>
                      </a:cubicBezTo>
                      <a:cubicBezTo>
                        <a:pt x="786" y="855"/>
                        <a:pt x="806" y="866"/>
                        <a:pt x="828" y="860"/>
                      </a:cubicBezTo>
                      <a:cubicBezTo>
                        <a:pt x="849" y="854"/>
                        <a:pt x="873" y="840"/>
                        <a:pt x="884" y="824"/>
                      </a:cubicBezTo>
                      <a:cubicBezTo>
                        <a:pt x="893" y="811"/>
                        <a:pt x="917" y="797"/>
                        <a:pt x="935" y="793"/>
                      </a:cubicBezTo>
                      <a:cubicBezTo>
                        <a:pt x="936" y="793"/>
                        <a:pt x="936" y="793"/>
                        <a:pt x="936" y="793"/>
                      </a:cubicBezTo>
                      <a:lnTo>
                        <a:pt x="936" y="792"/>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5" name="Freeform 50"/>
                <p:cNvSpPr>
                  <a:spLocks/>
                </p:cNvSpPr>
                <p:nvPr/>
              </p:nvSpPr>
              <p:spPr bwMode="auto">
                <a:xfrm>
                  <a:off x="2593975" y="5567363"/>
                  <a:ext cx="271463" cy="530225"/>
                </a:xfrm>
                <a:custGeom>
                  <a:avLst/>
                  <a:gdLst>
                    <a:gd name="T0" fmla="*/ 2147483647 w 256"/>
                    <a:gd name="T1" fmla="*/ 2147483647 h 501"/>
                    <a:gd name="T2" fmla="*/ 2147483647 w 256"/>
                    <a:gd name="T3" fmla="*/ 2147483647 h 501"/>
                    <a:gd name="T4" fmla="*/ 2147483647 w 256"/>
                    <a:gd name="T5" fmla="*/ 2147483647 h 501"/>
                    <a:gd name="T6" fmla="*/ 2147483647 w 256"/>
                    <a:gd name="T7" fmla="*/ 2147483647 h 501"/>
                    <a:gd name="T8" fmla="*/ 2147483647 w 256"/>
                    <a:gd name="T9" fmla="*/ 2147483647 h 501"/>
                    <a:gd name="T10" fmla="*/ 2147483647 w 256"/>
                    <a:gd name="T11" fmla="*/ 2147483647 h 501"/>
                    <a:gd name="T12" fmla="*/ 2147483647 w 256"/>
                    <a:gd name="T13" fmla="*/ 2147483647 h 501"/>
                    <a:gd name="T14" fmla="*/ 2147483647 w 256"/>
                    <a:gd name="T15" fmla="*/ 2147483647 h 501"/>
                    <a:gd name="T16" fmla="*/ 2147483647 w 256"/>
                    <a:gd name="T17" fmla="*/ 2147483647 h 501"/>
                    <a:gd name="T18" fmla="*/ 2147483647 w 256"/>
                    <a:gd name="T19" fmla="*/ 2147483647 h 501"/>
                    <a:gd name="T20" fmla="*/ 2147483647 w 256"/>
                    <a:gd name="T21" fmla="*/ 2147483647 h 501"/>
                    <a:gd name="T22" fmla="*/ 2147483647 w 256"/>
                    <a:gd name="T23" fmla="*/ 2147483647 h 501"/>
                    <a:gd name="T24" fmla="*/ 2147483647 w 256"/>
                    <a:gd name="T25" fmla="*/ 2147483647 h 501"/>
                    <a:gd name="T26" fmla="*/ 2147483647 w 256"/>
                    <a:gd name="T27" fmla="*/ 2147483647 h 501"/>
                    <a:gd name="T28" fmla="*/ 2147483647 w 256"/>
                    <a:gd name="T29" fmla="*/ 2147483647 h 501"/>
                    <a:gd name="T30" fmla="*/ 2147483647 w 256"/>
                    <a:gd name="T31" fmla="*/ 2147483647 h 501"/>
                    <a:gd name="T32" fmla="*/ 2147483647 w 256"/>
                    <a:gd name="T33" fmla="*/ 0 h 501"/>
                    <a:gd name="T34" fmla="*/ 2147483647 w 256"/>
                    <a:gd name="T35" fmla="*/ 2147483647 h 501"/>
                    <a:gd name="T36" fmla="*/ 2147483647 w 256"/>
                    <a:gd name="T37" fmla="*/ 2147483647 h 501"/>
                    <a:gd name="T38" fmla="*/ 2147483647 w 256"/>
                    <a:gd name="T39" fmla="*/ 2147483647 h 501"/>
                    <a:gd name="T40" fmla="*/ 2147483647 w 256"/>
                    <a:gd name="T41" fmla="*/ 2147483647 h 501"/>
                    <a:gd name="T42" fmla="*/ 2147483647 w 256"/>
                    <a:gd name="T43" fmla="*/ 2147483647 h 501"/>
                    <a:gd name="T44" fmla="*/ 2147483647 w 256"/>
                    <a:gd name="T45" fmla="*/ 2147483647 h 501"/>
                    <a:gd name="T46" fmla="*/ 2147483647 w 256"/>
                    <a:gd name="T47" fmla="*/ 2147483647 h 501"/>
                    <a:gd name="T48" fmla="*/ 2147483647 w 256"/>
                    <a:gd name="T49" fmla="*/ 2147483647 h 501"/>
                    <a:gd name="T50" fmla="*/ 2147483647 w 256"/>
                    <a:gd name="T51" fmla="*/ 2147483647 h 501"/>
                    <a:gd name="T52" fmla="*/ 2147483647 w 256"/>
                    <a:gd name="T53" fmla="*/ 2147483647 h 501"/>
                    <a:gd name="T54" fmla="*/ 2147483647 w 256"/>
                    <a:gd name="T55" fmla="*/ 2147483647 h 501"/>
                    <a:gd name="T56" fmla="*/ 2147483647 w 256"/>
                    <a:gd name="T57" fmla="*/ 2147483647 h 501"/>
                    <a:gd name="T58" fmla="*/ 2147483647 w 256"/>
                    <a:gd name="T59" fmla="*/ 2147483647 h 501"/>
                    <a:gd name="T60" fmla="*/ 2147483647 w 256"/>
                    <a:gd name="T61" fmla="*/ 2147483647 h 501"/>
                    <a:gd name="T62" fmla="*/ 2147483647 w 256"/>
                    <a:gd name="T63" fmla="*/ 2147483647 h 501"/>
                    <a:gd name="T64" fmla="*/ 2147483647 w 256"/>
                    <a:gd name="T65" fmla="*/ 2147483647 h 501"/>
                    <a:gd name="T66" fmla="*/ 2147483647 w 256"/>
                    <a:gd name="T67" fmla="*/ 2147483647 h 501"/>
                    <a:gd name="T68" fmla="*/ 2147483647 w 256"/>
                    <a:gd name="T69" fmla="*/ 2147483647 h 501"/>
                    <a:gd name="T70" fmla="*/ 2147483647 w 256"/>
                    <a:gd name="T71" fmla="*/ 2147483647 h 501"/>
                    <a:gd name="T72" fmla="*/ 2147483647 w 256"/>
                    <a:gd name="T73" fmla="*/ 2147483647 h 501"/>
                    <a:gd name="T74" fmla="*/ 2147483647 w 256"/>
                    <a:gd name="T75" fmla="*/ 2147483647 h 5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501"/>
                    <a:gd name="T116" fmla="*/ 256 w 256"/>
                    <a:gd name="T117" fmla="*/ 501 h 5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501">
                      <a:moveTo>
                        <a:pt x="177" y="476"/>
                      </a:moveTo>
                      <a:cubicBezTo>
                        <a:pt x="175" y="479"/>
                        <a:pt x="173" y="481"/>
                        <a:pt x="170" y="483"/>
                      </a:cubicBezTo>
                      <a:cubicBezTo>
                        <a:pt x="155" y="499"/>
                        <a:pt x="162" y="496"/>
                        <a:pt x="138" y="481"/>
                      </a:cubicBezTo>
                      <a:cubicBezTo>
                        <a:pt x="114" y="466"/>
                        <a:pt x="114" y="470"/>
                        <a:pt x="77" y="486"/>
                      </a:cubicBezTo>
                      <a:cubicBezTo>
                        <a:pt x="40" y="501"/>
                        <a:pt x="68" y="453"/>
                        <a:pt x="68" y="453"/>
                      </a:cubicBezTo>
                      <a:cubicBezTo>
                        <a:pt x="68" y="453"/>
                        <a:pt x="72" y="429"/>
                        <a:pt x="72" y="414"/>
                      </a:cubicBezTo>
                      <a:cubicBezTo>
                        <a:pt x="72" y="398"/>
                        <a:pt x="74" y="396"/>
                        <a:pt x="68" y="385"/>
                      </a:cubicBezTo>
                      <a:cubicBezTo>
                        <a:pt x="61" y="374"/>
                        <a:pt x="70" y="366"/>
                        <a:pt x="64" y="342"/>
                      </a:cubicBezTo>
                      <a:cubicBezTo>
                        <a:pt x="57" y="318"/>
                        <a:pt x="53" y="359"/>
                        <a:pt x="48" y="328"/>
                      </a:cubicBezTo>
                      <a:cubicBezTo>
                        <a:pt x="44" y="298"/>
                        <a:pt x="40" y="333"/>
                        <a:pt x="20" y="328"/>
                      </a:cubicBezTo>
                      <a:cubicBezTo>
                        <a:pt x="0" y="324"/>
                        <a:pt x="20" y="313"/>
                        <a:pt x="33" y="287"/>
                      </a:cubicBezTo>
                      <a:cubicBezTo>
                        <a:pt x="46" y="261"/>
                        <a:pt x="57" y="219"/>
                        <a:pt x="68" y="176"/>
                      </a:cubicBezTo>
                      <a:cubicBezTo>
                        <a:pt x="79" y="132"/>
                        <a:pt x="87" y="108"/>
                        <a:pt x="79" y="64"/>
                      </a:cubicBezTo>
                      <a:cubicBezTo>
                        <a:pt x="70" y="21"/>
                        <a:pt x="77" y="36"/>
                        <a:pt x="81" y="21"/>
                      </a:cubicBezTo>
                      <a:cubicBezTo>
                        <a:pt x="82" y="19"/>
                        <a:pt x="82" y="17"/>
                        <a:pt x="82" y="15"/>
                      </a:cubicBezTo>
                      <a:cubicBezTo>
                        <a:pt x="85" y="13"/>
                        <a:pt x="85" y="13"/>
                        <a:pt x="85" y="13"/>
                      </a:cubicBezTo>
                      <a:cubicBezTo>
                        <a:pt x="92" y="9"/>
                        <a:pt x="98" y="0"/>
                        <a:pt x="105" y="0"/>
                      </a:cubicBezTo>
                      <a:cubicBezTo>
                        <a:pt x="110" y="1"/>
                        <a:pt x="110" y="7"/>
                        <a:pt x="113" y="11"/>
                      </a:cubicBezTo>
                      <a:cubicBezTo>
                        <a:pt x="115" y="14"/>
                        <a:pt x="120" y="15"/>
                        <a:pt x="122" y="18"/>
                      </a:cubicBezTo>
                      <a:cubicBezTo>
                        <a:pt x="125" y="23"/>
                        <a:pt x="121" y="34"/>
                        <a:pt x="121" y="40"/>
                      </a:cubicBezTo>
                      <a:cubicBezTo>
                        <a:pt x="126" y="40"/>
                        <a:pt x="131" y="37"/>
                        <a:pt x="136" y="37"/>
                      </a:cubicBezTo>
                      <a:cubicBezTo>
                        <a:pt x="144" y="36"/>
                        <a:pt x="147" y="40"/>
                        <a:pt x="155" y="41"/>
                      </a:cubicBezTo>
                      <a:cubicBezTo>
                        <a:pt x="170" y="43"/>
                        <a:pt x="179" y="26"/>
                        <a:pt x="196" y="25"/>
                      </a:cubicBezTo>
                      <a:cubicBezTo>
                        <a:pt x="201" y="25"/>
                        <a:pt x="206" y="28"/>
                        <a:pt x="211" y="28"/>
                      </a:cubicBezTo>
                      <a:cubicBezTo>
                        <a:pt x="218" y="28"/>
                        <a:pt x="225" y="22"/>
                        <a:pt x="232" y="24"/>
                      </a:cubicBezTo>
                      <a:cubicBezTo>
                        <a:pt x="237" y="26"/>
                        <a:pt x="255" y="49"/>
                        <a:pt x="256" y="56"/>
                      </a:cubicBezTo>
                      <a:cubicBezTo>
                        <a:pt x="256" y="66"/>
                        <a:pt x="237" y="77"/>
                        <a:pt x="231" y="85"/>
                      </a:cubicBezTo>
                      <a:cubicBezTo>
                        <a:pt x="225" y="93"/>
                        <a:pt x="218" y="103"/>
                        <a:pt x="214" y="112"/>
                      </a:cubicBezTo>
                      <a:cubicBezTo>
                        <a:pt x="210" y="120"/>
                        <a:pt x="206" y="132"/>
                        <a:pt x="207" y="141"/>
                      </a:cubicBezTo>
                      <a:cubicBezTo>
                        <a:pt x="207" y="148"/>
                        <a:pt x="212" y="149"/>
                        <a:pt x="213" y="155"/>
                      </a:cubicBezTo>
                      <a:cubicBezTo>
                        <a:pt x="215" y="163"/>
                        <a:pt x="203" y="179"/>
                        <a:pt x="214" y="183"/>
                      </a:cubicBezTo>
                      <a:cubicBezTo>
                        <a:pt x="217" y="198"/>
                        <a:pt x="196" y="216"/>
                        <a:pt x="206" y="230"/>
                      </a:cubicBezTo>
                      <a:cubicBezTo>
                        <a:pt x="194" y="235"/>
                        <a:pt x="182" y="250"/>
                        <a:pt x="180" y="263"/>
                      </a:cubicBezTo>
                      <a:cubicBezTo>
                        <a:pt x="178" y="277"/>
                        <a:pt x="198" y="288"/>
                        <a:pt x="202" y="303"/>
                      </a:cubicBezTo>
                      <a:cubicBezTo>
                        <a:pt x="206" y="316"/>
                        <a:pt x="190" y="330"/>
                        <a:pt x="193" y="346"/>
                      </a:cubicBezTo>
                      <a:cubicBezTo>
                        <a:pt x="194" y="356"/>
                        <a:pt x="202" y="363"/>
                        <a:pt x="201" y="374"/>
                      </a:cubicBezTo>
                      <a:cubicBezTo>
                        <a:pt x="199" y="405"/>
                        <a:pt x="149" y="446"/>
                        <a:pt x="177" y="475"/>
                      </a:cubicBezTo>
                      <a:lnTo>
                        <a:pt x="177" y="476"/>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6" name="Freeform 51"/>
                <p:cNvSpPr>
                  <a:spLocks/>
                </p:cNvSpPr>
                <p:nvPr/>
              </p:nvSpPr>
              <p:spPr bwMode="auto">
                <a:xfrm>
                  <a:off x="5570538" y="1508125"/>
                  <a:ext cx="171450" cy="163513"/>
                </a:xfrm>
                <a:custGeom>
                  <a:avLst/>
                  <a:gdLst>
                    <a:gd name="T0" fmla="*/ 2147483647 w 162"/>
                    <a:gd name="T1" fmla="*/ 0 h 154"/>
                    <a:gd name="T2" fmla="*/ 2147483647 w 162"/>
                    <a:gd name="T3" fmla="*/ 2147483647 h 154"/>
                    <a:gd name="T4" fmla="*/ 2147483647 w 162"/>
                    <a:gd name="T5" fmla="*/ 2147483647 h 154"/>
                    <a:gd name="T6" fmla="*/ 2147483647 w 162"/>
                    <a:gd name="T7" fmla="*/ 2147483647 h 154"/>
                    <a:gd name="T8" fmla="*/ 2147483647 w 162"/>
                    <a:gd name="T9" fmla="*/ 2147483647 h 154"/>
                    <a:gd name="T10" fmla="*/ 0 w 162"/>
                    <a:gd name="T11" fmla="*/ 2147483647 h 154"/>
                    <a:gd name="T12" fmla="*/ 0 60000 65536"/>
                    <a:gd name="T13" fmla="*/ 0 60000 65536"/>
                    <a:gd name="T14" fmla="*/ 0 60000 65536"/>
                    <a:gd name="T15" fmla="*/ 0 60000 65536"/>
                    <a:gd name="T16" fmla="*/ 0 60000 65536"/>
                    <a:gd name="T17" fmla="*/ 0 60000 65536"/>
                    <a:gd name="T18" fmla="*/ 0 w 162"/>
                    <a:gd name="T19" fmla="*/ 0 h 154"/>
                    <a:gd name="T20" fmla="*/ 162 w 162"/>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62" h="154">
                      <a:moveTo>
                        <a:pt x="162" y="0"/>
                      </a:moveTo>
                      <a:cubicBezTo>
                        <a:pt x="153" y="39"/>
                        <a:pt x="155" y="55"/>
                        <a:pt x="118" y="72"/>
                      </a:cubicBezTo>
                      <a:cubicBezTo>
                        <a:pt x="101" y="80"/>
                        <a:pt x="86" y="85"/>
                        <a:pt x="69" y="92"/>
                      </a:cubicBezTo>
                      <a:cubicBezTo>
                        <a:pt x="42" y="103"/>
                        <a:pt x="43" y="111"/>
                        <a:pt x="30" y="124"/>
                      </a:cubicBezTo>
                      <a:cubicBezTo>
                        <a:pt x="21" y="133"/>
                        <a:pt x="16" y="140"/>
                        <a:pt x="6" y="149"/>
                      </a:cubicBezTo>
                      <a:cubicBezTo>
                        <a:pt x="4" y="150"/>
                        <a:pt x="2" y="152"/>
                        <a:pt x="0" y="154"/>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7" name="Freeform 52"/>
                <p:cNvSpPr>
                  <a:spLocks/>
                </p:cNvSpPr>
                <p:nvPr/>
              </p:nvSpPr>
              <p:spPr bwMode="auto">
                <a:xfrm>
                  <a:off x="5570538" y="1508125"/>
                  <a:ext cx="171450" cy="163513"/>
                </a:xfrm>
                <a:custGeom>
                  <a:avLst/>
                  <a:gdLst>
                    <a:gd name="T0" fmla="*/ 2147483647 w 162"/>
                    <a:gd name="T1" fmla="*/ 0 h 154"/>
                    <a:gd name="T2" fmla="*/ 2147483647 w 162"/>
                    <a:gd name="T3" fmla="*/ 2147483647 h 154"/>
                    <a:gd name="T4" fmla="*/ 2147483647 w 162"/>
                    <a:gd name="T5" fmla="*/ 2147483647 h 154"/>
                    <a:gd name="T6" fmla="*/ 2147483647 w 162"/>
                    <a:gd name="T7" fmla="*/ 2147483647 h 154"/>
                    <a:gd name="T8" fmla="*/ 2147483647 w 162"/>
                    <a:gd name="T9" fmla="*/ 2147483647 h 154"/>
                    <a:gd name="T10" fmla="*/ 0 w 162"/>
                    <a:gd name="T11" fmla="*/ 2147483647 h 154"/>
                    <a:gd name="T12" fmla="*/ 0 60000 65536"/>
                    <a:gd name="T13" fmla="*/ 0 60000 65536"/>
                    <a:gd name="T14" fmla="*/ 0 60000 65536"/>
                    <a:gd name="T15" fmla="*/ 0 60000 65536"/>
                    <a:gd name="T16" fmla="*/ 0 60000 65536"/>
                    <a:gd name="T17" fmla="*/ 0 60000 65536"/>
                    <a:gd name="T18" fmla="*/ 0 w 162"/>
                    <a:gd name="T19" fmla="*/ 0 h 154"/>
                    <a:gd name="T20" fmla="*/ 162 w 162"/>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62" h="154">
                      <a:moveTo>
                        <a:pt x="162" y="0"/>
                      </a:moveTo>
                      <a:cubicBezTo>
                        <a:pt x="153" y="39"/>
                        <a:pt x="155" y="55"/>
                        <a:pt x="118" y="72"/>
                      </a:cubicBezTo>
                      <a:cubicBezTo>
                        <a:pt x="101" y="80"/>
                        <a:pt x="86" y="85"/>
                        <a:pt x="69" y="92"/>
                      </a:cubicBezTo>
                      <a:cubicBezTo>
                        <a:pt x="42" y="103"/>
                        <a:pt x="43" y="111"/>
                        <a:pt x="30" y="124"/>
                      </a:cubicBezTo>
                      <a:cubicBezTo>
                        <a:pt x="21" y="133"/>
                        <a:pt x="16" y="140"/>
                        <a:pt x="6" y="149"/>
                      </a:cubicBezTo>
                      <a:cubicBezTo>
                        <a:pt x="4" y="150"/>
                        <a:pt x="2" y="152"/>
                        <a:pt x="0" y="154"/>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8" name="Freeform 53"/>
                <p:cNvSpPr>
                  <a:spLocks/>
                </p:cNvSpPr>
                <p:nvPr/>
              </p:nvSpPr>
              <p:spPr bwMode="auto">
                <a:xfrm>
                  <a:off x="3730625" y="1185863"/>
                  <a:ext cx="2032000" cy="2447925"/>
                </a:xfrm>
                <a:custGeom>
                  <a:avLst/>
                  <a:gdLst>
                    <a:gd name="T0" fmla="*/ 2147483647 w 1920"/>
                    <a:gd name="T1" fmla="*/ 2147483647 h 2310"/>
                    <a:gd name="T2" fmla="*/ 2147483647 w 1920"/>
                    <a:gd name="T3" fmla="*/ 2147483647 h 2310"/>
                    <a:gd name="T4" fmla="*/ 2147483647 w 1920"/>
                    <a:gd name="T5" fmla="*/ 2147483647 h 2310"/>
                    <a:gd name="T6" fmla="*/ 2147483647 w 1920"/>
                    <a:gd name="T7" fmla="*/ 2147483647 h 2310"/>
                    <a:gd name="T8" fmla="*/ 2147483647 w 1920"/>
                    <a:gd name="T9" fmla="*/ 2147483647 h 2310"/>
                    <a:gd name="T10" fmla="*/ 2147483647 w 1920"/>
                    <a:gd name="T11" fmla="*/ 2147483647 h 2310"/>
                    <a:gd name="T12" fmla="*/ 2147483647 w 1920"/>
                    <a:gd name="T13" fmla="*/ 2147483647 h 2310"/>
                    <a:gd name="T14" fmla="*/ 2147483647 w 1920"/>
                    <a:gd name="T15" fmla="*/ 2147483647 h 2310"/>
                    <a:gd name="T16" fmla="*/ 2147483647 w 1920"/>
                    <a:gd name="T17" fmla="*/ 2147483647 h 2310"/>
                    <a:gd name="T18" fmla="*/ 2147483647 w 1920"/>
                    <a:gd name="T19" fmla="*/ 2147483647 h 2310"/>
                    <a:gd name="T20" fmla="*/ 2147483647 w 1920"/>
                    <a:gd name="T21" fmla="*/ 2147483647 h 2310"/>
                    <a:gd name="T22" fmla="*/ 2147483647 w 1920"/>
                    <a:gd name="T23" fmla="*/ 2147483647 h 2310"/>
                    <a:gd name="T24" fmla="*/ 2147483647 w 1920"/>
                    <a:gd name="T25" fmla="*/ 2147483647 h 2310"/>
                    <a:gd name="T26" fmla="*/ 2147483647 w 1920"/>
                    <a:gd name="T27" fmla="*/ 2147483647 h 2310"/>
                    <a:gd name="T28" fmla="*/ 2147483647 w 1920"/>
                    <a:gd name="T29" fmla="*/ 2147483647 h 2310"/>
                    <a:gd name="T30" fmla="*/ 2147483647 w 1920"/>
                    <a:gd name="T31" fmla="*/ 2147483647 h 2310"/>
                    <a:gd name="T32" fmla="*/ 2147483647 w 1920"/>
                    <a:gd name="T33" fmla="*/ 2147483647 h 2310"/>
                    <a:gd name="T34" fmla="*/ 2147483647 w 1920"/>
                    <a:gd name="T35" fmla="*/ 2147483647 h 2310"/>
                    <a:gd name="T36" fmla="*/ 2147483647 w 1920"/>
                    <a:gd name="T37" fmla="*/ 2147483647 h 2310"/>
                    <a:gd name="T38" fmla="*/ 2147483647 w 1920"/>
                    <a:gd name="T39" fmla="*/ 2147483647 h 2310"/>
                    <a:gd name="T40" fmla="*/ 2147483647 w 1920"/>
                    <a:gd name="T41" fmla="*/ 2147483647 h 2310"/>
                    <a:gd name="T42" fmla="*/ 2147483647 w 1920"/>
                    <a:gd name="T43" fmla="*/ 2147483647 h 2310"/>
                    <a:gd name="T44" fmla="*/ 2147483647 w 1920"/>
                    <a:gd name="T45" fmla="*/ 2147483647 h 2310"/>
                    <a:gd name="T46" fmla="*/ 2147483647 w 1920"/>
                    <a:gd name="T47" fmla="*/ 2147483647 h 2310"/>
                    <a:gd name="T48" fmla="*/ 2147483647 w 1920"/>
                    <a:gd name="T49" fmla="*/ 2147483647 h 2310"/>
                    <a:gd name="T50" fmla="*/ 2147483647 w 1920"/>
                    <a:gd name="T51" fmla="*/ 2147483647 h 2310"/>
                    <a:gd name="T52" fmla="*/ 2147483647 w 1920"/>
                    <a:gd name="T53" fmla="*/ 2147483647 h 2310"/>
                    <a:gd name="T54" fmla="*/ 2147483647 w 1920"/>
                    <a:gd name="T55" fmla="*/ 2147483647 h 2310"/>
                    <a:gd name="T56" fmla="*/ 2147483647 w 1920"/>
                    <a:gd name="T57" fmla="*/ 2147483647 h 2310"/>
                    <a:gd name="T58" fmla="*/ 2147483647 w 1920"/>
                    <a:gd name="T59" fmla="*/ 2147483647 h 2310"/>
                    <a:gd name="T60" fmla="*/ 2147483647 w 1920"/>
                    <a:gd name="T61" fmla="*/ 2147483647 h 2310"/>
                    <a:gd name="T62" fmla="*/ 2147483647 w 1920"/>
                    <a:gd name="T63" fmla="*/ 2147483647 h 2310"/>
                    <a:gd name="T64" fmla="*/ 2147483647 w 1920"/>
                    <a:gd name="T65" fmla="*/ 2147483647 h 2310"/>
                    <a:gd name="T66" fmla="*/ 2147483647 w 1920"/>
                    <a:gd name="T67" fmla="*/ 2147483647 h 2310"/>
                    <a:gd name="T68" fmla="*/ 2147483647 w 1920"/>
                    <a:gd name="T69" fmla="*/ 2147483647 h 2310"/>
                    <a:gd name="T70" fmla="*/ 2147483647 w 1920"/>
                    <a:gd name="T71" fmla="*/ 2147483647 h 2310"/>
                    <a:gd name="T72" fmla="*/ 2147483647 w 1920"/>
                    <a:gd name="T73" fmla="*/ 2147483647 h 2310"/>
                    <a:gd name="T74" fmla="*/ 2147483647 w 1920"/>
                    <a:gd name="T75" fmla="*/ 2147483647 h 2310"/>
                    <a:gd name="T76" fmla="*/ 2147483647 w 1920"/>
                    <a:gd name="T77" fmla="*/ 2147483647 h 2310"/>
                    <a:gd name="T78" fmla="*/ 2147483647 w 1920"/>
                    <a:gd name="T79" fmla="*/ 2147483647 h 2310"/>
                    <a:gd name="T80" fmla="*/ 2147483647 w 1920"/>
                    <a:gd name="T81" fmla="*/ 2147483647 h 2310"/>
                    <a:gd name="T82" fmla="*/ 2147483647 w 1920"/>
                    <a:gd name="T83" fmla="*/ 2147483647 h 2310"/>
                    <a:gd name="T84" fmla="*/ 2147483647 w 1920"/>
                    <a:gd name="T85" fmla="*/ 2147483647 h 2310"/>
                    <a:gd name="T86" fmla="*/ 2147483647 w 1920"/>
                    <a:gd name="T87" fmla="*/ 2147483647 h 2310"/>
                    <a:gd name="T88" fmla="*/ 2147483647 w 1920"/>
                    <a:gd name="T89" fmla="*/ 2147483647 h 2310"/>
                    <a:gd name="T90" fmla="*/ 2147483647 w 1920"/>
                    <a:gd name="T91" fmla="*/ 2147483647 h 2310"/>
                    <a:gd name="T92" fmla="*/ 2147483647 w 1920"/>
                    <a:gd name="T93" fmla="*/ 2147483647 h 2310"/>
                    <a:gd name="T94" fmla="*/ 2147483647 w 1920"/>
                    <a:gd name="T95" fmla="*/ 2147483647 h 2310"/>
                    <a:gd name="T96" fmla="*/ 2147483647 w 1920"/>
                    <a:gd name="T97" fmla="*/ 2147483647 h 2310"/>
                    <a:gd name="T98" fmla="*/ 2147483647 w 1920"/>
                    <a:gd name="T99" fmla="*/ 2147483647 h 2310"/>
                    <a:gd name="T100" fmla="*/ 2147483647 w 1920"/>
                    <a:gd name="T101" fmla="*/ 2147483647 h 2310"/>
                    <a:gd name="T102" fmla="*/ 2147483647 w 1920"/>
                    <a:gd name="T103" fmla="*/ 2147483647 h 2310"/>
                    <a:gd name="T104" fmla="*/ 2147483647 w 1920"/>
                    <a:gd name="T105" fmla="*/ 2147483647 h 2310"/>
                    <a:gd name="T106" fmla="*/ 2147483647 w 1920"/>
                    <a:gd name="T107" fmla="*/ 2147483647 h 2310"/>
                    <a:gd name="T108" fmla="*/ 2147483647 w 1920"/>
                    <a:gd name="T109" fmla="*/ 2147483647 h 2310"/>
                    <a:gd name="T110" fmla="*/ 2147483647 w 1920"/>
                    <a:gd name="T111" fmla="*/ 2147483647 h 2310"/>
                    <a:gd name="T112" fmla="*/ 2147483647 w 1920"/>
                    <a:gd name="T113" fmla="*/ 2147483647 h 2310"/>
                    <a:gd name="T114" fmla="*/ 2147483647 w 1920"/>
                    <a:gd name="T115" fmla="*/ 2147483647 h 2310"/>
                    <a:gd name="T116" fmla="*/ 2147483647 w 1920"/>
                    <a:gd name="T117" fmla="*/ 2147483647 h 2310"/>
                    <a:gd name="T118" fmla="*/ 2147483647 w 1920"/>
                    <a:gd name="T119" fmla="*/ 2147483647 h 2310"/>
                    <a:gd name="T120" fmla="*/ 2147483647 w 1920"/>
                    <a:gd name="T121" fmla="*/ 2147483647 h 2310"/>
                    <a:gd name="T122" fmla="*/ 2147483647 w 1920"/>
                    <a:gd name="T123" fmla="*/ 2147483647 h 23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0"/>
                    <a:gd name="T187" fmla="*/ 0 h 2310"/>
                    <a:gd name="T188" fmla="*/ 1920 w 1920"/>
                    <a:gd name="T189" fmla="*/ 2310 h 23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0" h="2310">
                      <a:moveTo>
                        <a:pt x="1898" y="305"/>
                      </a:moveTo>
                      <a:cubicBezTo>
                        <a:pt x="1889" y="344"/>
                        <a:pt x="1891" y="359"/>
                        <a:pt x="1854" y="377"/>
                      </a:cubicBezTo>
                      <a:cubicBezTo>
                        <a:pt x="1838" y="385"/>
                        <a:pt x="1822" y="390"/>
                        <a:pt x="1805" y="397"/>
                      </a:cubicBezTo>
                      <a:cubicBezTo>
                        <a:pt x="1779" y="407"/>
                        <a:pt x="1780" y="415"/>
                        <a:pt x="1766" y="429"/>
                      </a:cubicBezTo>
                      <a:cubicBezTo>
                        <a:pt x="1759" y="437"/>
                        <a:pt x="1753" y="443"/>
                        <a:pt x="1745" y="451"/>
                      </a:cubicBezTo>
                      <a:cubicBezTo>
                        <a:pt x="1740" y="455"/>
                        <a:pt x="1740" y="455"/>
                        <a:pt x="1740" y="455"/>
                      </a:cubicBezTo>
                      <a:cubicBezTo>
                        <a:pt x="1738" y="448"/>
                        <a:pt x="1738" y="448"/>
                        <a:pt x="1738" y="448"/>
                      </a:cubicBezTo>
                      <a:cubicBezTo>
                        <a:pt x="1730" y="422"/>
                        <a:pt x="1742" y="403"/>
                        <a:pt x="1749" y="378"/>
                      </a:cubicBezTo>
                      <a:cubicBezTo>
                        <a:pt x="1759" y="343"/>
                        <a:pt x="1760" y="337"/>
                        <a:pt x="1739" y="304"/>
                      </a:cubicBezTo>
                      <a:cubicBezTo>
                        <a:pt x="1687" y="318"/>
                        <a:pt x="1691" y="289"/>
                        <a:pt x="1655" y="271"/>
                      </a:cubicBezTo>
                      <a:cubicBezTo>
                        <a:pt x="1632" y="259"/>
                        <a:pt x="1614" y="274"/>
                        <a:pt x="1589" y="280"/>
                      </a:cubicBezTo>
                      <a:cubicBezTo>
                        <a:pt x="1555" y="287"/>
                        <a:pt x="1546" y="295"/>
                        <a:pt x="1533" y="331"/>
                      </a:cubicBezTo>
                      <a:cubicBezTo>
                        <a:pt x="1525" y="354"/>
                        <a:pt x="1521" y="347"/>
                        <a:pt x="1523" y="371"/>
                      </a:cubicBezTo>
                      <a:cubicBezTo>
                        <a:pt x="1524" y="381"/>
                        <a:pt x="1533" y="397"/>
                        <a:pt x="1536" y="407"/>
                      </a:cubicBezTo>
                      <a:cubicBezTo>
                        <a:pt x="1524" y="419"/>
                        <a:pt x="1508" y="433"/>
                        <a:pt x="1504" y="451"/>
                      </a:cubicBezTo>
                      <a:cubicBezTo>
                        <a:pt x="1501" y="465"/>
                        <a:pt x="1515" y="473"/>
                        <a:pt x="1507" y="490"/>
                      </a:cubicBezTo>
                      <a:cubicBezTo>
                        <a:pt x="1506" y="494"/>
                        <a:pt x="1479" y="513"/>
                        <a:pt x="1472" y="523"/>
                      </a:cubicBezTo>
                      <a:cubicBezTo>
                        <a:pt x="1461" y="540"/>
                        <a:pt x="1453" y="565"/>
                        <a:pt x="1447" y="582"/>
                      </a:cubicBezTo>
                      <a:cubicBezTo>
                        <a:pt x="1432" y="568"/>
                        <a:pt x="1422" y="545"/>
                        <a:pt x="1408" y="531"/>
                      </a:cubicBezTo>
                      <a:cubicBezTo>
                        <a:pt x="1400" y="541"/>
                        <a:pt x="1389" y="544"/>
                        <a:pt x="1377" y="546"/>
                      </a:cubicBezTo>
                      <a:cubicBezTo>
                        <a:pt x="1368" y="512"/>
                        <a:pt x="1305" y="561"/>
                        <a:pt x="1268" y="538"/>
                      </a:cubicBezTo>
                      <a:cubicBezTo>
                        <a:pt x="1229" y="514"/>
                        <a:pt x="1228" y="436"/>
                        <a:pt x="1173" y="428"/>
                      </a:cubicBezTo>
                      <a:cubicBezTo>
                        <a:pt x="1166" y="444"/>
                        <a:pt x="1171" y="462"/>
                        <a:pt x="1164" y="478"/>
                      </a:cubicBezTo>
                      <a:cubicBezTo>
                        <a:pt x="1150" y="438"/>
                        <a:pt x="1099" y="457"/>
                        <a:pt x="1081" y="482"/>
                      </a:cubicBezTo>
                      <a:cubicBezTo>
                        <a:pt x="1153" y="516"/>
                        <a:pt x="1044" y="555"/>
                        <a:pt x="1088" y="590"/>
                      </a:cubicBezTo>
                      <a:cubicBezTo>
                        <a:pt x="1064" y="592"/>
                        <a:pt x="1047" y="589"/>
                        <a:pt x="1028" y="583"/>
                      </a:cubicBezTo>
                      <a:cubicBezTo>
                        <a:pt x="1007" y="576"/>
                        <a:pt x="997" y="561"/>
                        <a:pt x="973" y="572"/>
                      </a:cubicBezTo>
                      <a:cubicBezTo>
                        <a:pt x="934" y="590"/>
                        <a:pt x="951" y="645"/>
                        <a:pt x="927" y="677"/>
                      </a:cubicBezTo>
                      <a:cubicBezTo>
                        <a:pt x="897" y="646"/>
                        <a:pt x="855" y="695"/>
                        <a:pt x="839" y="722"/>
                      </a:cubicBezTo>
                      <a:cubicBezTo>
                        <a:pt x="830" y="737"/>
                        <a:pt x="834" y="754"/>
                        <a:pt x="827" y="771"/>
                      </a:cubicBezTo>
                      <a:cubicBezTo>
                        <a:pt x="820" y="791"/>
                        <a:pt x="798" y="808"/>
                        <a:pt x="788" y="826"/>
                      </a:cubicBezTo>
                      <a:cubicBezTo>
                        <a:pt x="799" y="828"/>
                        <a:pt x="807" y="837"/>
                        <a:pt x="816" y="839"/>
                      </a:cubicBezTo>
                      <a:cubicBezTo>
                        <a:pt x="778" y="884"/>
                        <a:pt x="745" y="963"/>
                        <a:pt x="743" y="1022"/>
                      </a:cubicBezTo>
                      <a:cubicBezTo>
                        <a:pt x="713" y="1018"/>
                        <a:pt x="668" y="983"/>
                        <a:pt x="670" y="1046"/>
                      </a:cubicBezTo>
                      <a:cubicBezTo>
                        <a:pt x="670" y="1060"/>
                        <a:pt x="687" y="1073"/>
                        <a:pt x="687" y="1091"/>
                      </a:cubicBezTo>
                      <a:cubicBezTo>
                        <a:pt x="688" y="1116"/>
                        <a:pt x="669" y="1149"/>
                        <a:pt x="663" y="1174"/>
                      </a:cubicBezTo>
                      <a:cubicBezTo>
                        <a:pt x="654" y="1211"/>
                        <a:pt x="629" y="1265"/>
                        <a:pt x="632" y="1303"/>
                      </a:cubicBezTo>
                      <a:cubicBezTo>
                        <a:pt x="635" y="1333"/>
                        <a:pt x="675" y="1357"/>
                        <a:pt x="647" y="1390"/>
                      </a:cubicBezTo>
                      <a:cubicBezTo>
                        <a:pt x="630" y="1382"/>
                        <a:pt x="592" y="1367"/>
                        <a:pt x="572" y="1371"/>
                      </a:cubicBezTo>
                      <a:cubicBezTo>
                        <a:pt x="535" y="1378"/>
                        <a:pt x="535" y="1423"/>
                        <a:pt x="529" y="1455"/>
                      </a:cubicBezTo>
                      <a:cubicBezTo>
                        <a:pt x="523" y="1487"/>
                        <a:pt x="508" y="1528"/>
                        <a:pt x="507" y="1559"/>
                      </a:cubicBezTo>
                      <a:cubicBezTo>
                        <a:pt x="505" y="1595"/>
                        <a:pt x="520" y="1588"/>
                        <a:pt x="532" y="1619"/>
                      </a:cubicBezTo>
                      <a:cubicBezTo>
                        <a:pt x="551" y="1665"/>
                        <a:pt x="514" y="1722"/>
                        <a:pt x="536" y="1769"/>
                      </a:cubicBezTo>
                      <a:cubicBezTo>
                        <a:pt x="547" y="1793"/>
                        <a:pt x="575" y="1805"/>
                        <a:pt x="575" y="1835"/>
                      </a:cubicBezTo>
                      <a:cubicBezTo>
                        <a:pt x="575" y="1854"/>
                        <a:pt x="557" y="1882"/>
                        <a:pt x="541" y="1875"/>
                      </a:cubicBezTo>
                      <a:cubicBezTo>
                        <a:pt x="555" y="1932"/>
                        <a:pt x="592" y="2012"/>
                        <a:pt x="540" y="2051"/>
                      </a:cubicBezTo>
                      <a:cubicBezTo>
                        <a:pt x="517" y="2068"/>
                        <a:pt x="504" y="2063"/>
                        <a:pt x="495" y="2103"/>
                      </a:cubicBezTo>
                      <a:cubicBezTo>
                        <a:pt x="489" y="2130"/>
                        <a:pt x="494" y="2163"/>
                        <a:pt x="468" y="2179"/>
                      </a:cubicBezTo>
                      <a:cubicBezTo>
                        <a:pt x="465" y="2171"/>
                        <a:pt x="460" y="2161"/>
                        <a:pt x="455" y="2155"/>
                      </a:cubicBezTo>
                      <a:cubicBezTo>
                        <a:pt x="449" y="2151"/>
                        <a:pt x="449" y="2151"/>
                        <a:pt x="449" y="2151"/>
                      </a:cubicBezTo>
                      <a:cubicBezTo>
                        <a:pt x="449" y="2151"/>
                        <a:pt x="451" y="2134"/>
                        <a:pt x="439" y="2136"/>
                      </a:cubicBezTo>
                      <a:cubicBezTo>
                        <a:pt x="427" y="2139"/>
                        <a:pt x="417" y="2148"/>
                        <a:pt x="415" y="2126"/>
                      </a:cubicBezTo>
                      <a:cubicBezTo>
                        <a:pt x="412" y="2103"/>
                        <a:pt x="416" y="2084"/>
                        <a:pt x="416" y="2084"/>
                      </a:cubicBezTo>
                      <a:cubicBezTo>
                        <a:pt x="416" y="2084"/>
                        <a:pt x="423" y="2028"/>
                        <a:pt x="409" y="2034"/>
                      </a:cubicBezTo>
                      <a:cubicBezTo>
                        <a:pt x="396" y="2039"/>
                        <a:pt x="387" y="2044"/>
                        <a:pt x="393" y="2058"/>
                      </a:cubicBezTo>
                      <a:cubicBezTo>
                        <a:pt x="400" y="2071"/>
                        <a:pt x="392" y="2084"/>
                        <a:pt x="392" y="2084"/>
                      </a:cubicBezTo>
                      <a:cubicBezTo>
                        <a:pt x="400" y="2103"/>
                        <a:pt x="400" y="2103"/>
                        <a:pt x="400" y="2103"/>
                      </a:cubicBezTo>
                      <a:cubicBezTo>
                        <a:pt x="399" y="2114"/>
                        <a:pt x="399" y="2114"/>
                        <a:pt x="399" y="2114"/>
                      </a:cubicBezTo>
                      <a:cubicBezTo>
                        <a:pt x="399" y="2114"/>
                        <a:pt x="421" y="2126"/>
                        <a:pt x="393" y="2143"/>
                      </a:cubicBezTo>
                      <a:cubicBezTo>
                        <a:pt x="365" y="2160"/>
                        <a:pt x="348" y="2170"/>
                        <a:pt x="341" y="2166"/>
                      </a:cubicBezTo>
                      <a:cubicBezTo>
                        <a:pt x="335" y="2162"/>
                        <a:pt x="327" y="2182"/>
                        <a:pt x="327" y="2182"/>
                      </a:cubicBezTo>
                      <a:cubicBezTo>
                        <a:pt x="321" y="2206"/>
                        <a:pt x="321" y="2206"/>
                        <a:pt x="321" y="2206"/>
                      </a:cubicBezTo>
                      <a:cubicBezTo>
                        <a:pt x="321" y="2206"/>
                        <a:pt x="284" y="2259"/>
                        <a:pt x="276" y="2256"/>
                      </a:cubicBezTo>
                      <a:cubicBezTo>
                        <a:pt x="268" y="2254"/>
                        <a:pt x="259" y="2251"/>
                        <a:pt x="259" y="2251"/>
                      </a:cubicBezTo>
                      <a:cubicBezTo>
                        <a:pt x="228" y="2278"/>
                        <a:pt x="228" y="2278"/>
                        <a:pt x="228" y="2278"/>
                      </a:cubicBezTo>
                      <a:cubicBezTo>
                        <a:pt x="196" y="2286"/>
                        <a:pt x="196" y="2286"/>
                        <a:pt x="196" y="2286"/>
                      </a:cubicBezTo>
                      <a:cubicBezTo>
                        <a:pt x="163" y="2296"/>
                        <a:pt x="163" y="2296"/>
                        <a:pt x="163" y="2296"/>
                      </a:cubicBezTo>
                      <a:cubicBezTo>
                        <a:pt x="163" y="2296"/>
                        <a:pt x="148" y="2310"/>
                        <a:pt x="137" y="2299"/>
                      </a:cubicBezTo>
                      <a:cubicBezTo>
                        <a:pt x="127" y="2288"/>
                        <a:pt x="123" y="2263"/>
                        <a:pt x="123" y="2263"/>
                      </a:cubicBezTo>
                      <a:cubicBezTo>
                        <a:pt x="123" y="2263"/>
                        <a:pt x="109" y="2251"/>
                        <a:pt x="88" y="2247"/>
                      </a:cubicBezTo>
                      <a:cubicBezTo>
                        <a:pt x="67" y="2243"/>
                        <a:pt x="55" y="2240"/>
                        <a:pt x="48" y="2232"/>
                      </a:cubicBezTo>
                      <a:cubicBezTo>
                        <a:pt x="41" y="2224"/>
                        <a:pt x="33" y="2216"/>
                        <a:pt x="35" y="2206"/>
                      </a:cubicBezTo>
                      <a:cubicBezTo>
                        <a:pt x="36" y="2195"/>
                        <a:pt x="33" y="2175"/>
                        <a:pt x="49" y="2171"/>
                      </a:cubicBezTo>
                      <a:cubicBezTo>
                        <a:pt x="65" y="2167"/>
                        <a:pt x="84" y="2182"/>
                        <a:pt x="84" y="2182"/>
                      </a:cubicBezTo>
                      <a:cubicBezTo>
                        <a:pt x="88" y="2162"/>
                        <a:pt x="88" y="2162"/>
                        <a:pt x="88" y="2162"/>
                      </a:cubicBezTo>
                      <a:cubicBezTo>
                        <a:pt x="88" y="2162"/>
                        <a:pt x="81" y="2156"/>
                        <a:pt x="77" y="2150"/>
                      </a:cubicBezTo>
                      <a:cubicBezTo>
                        <a:pt x="73" y="2143"/>
                        <a:pt x="92" y="2111"/>
                        <a:pt x="93" y="2100"/>
                      </a:cubicBezTo>
                      <a:cubicBezTo>
                        <a:pt x="95" y="2090"/>
                        <a:pt x="95" y="2083"/>
                        <a:pt x="95" y="2083"/>
                      </a:cubicBezTo>
                      <a:cubicBezTo>
                        <a:pt x="95" y="2083"/>
                        <a:pt x="79" y="2094"/>
                        <a:pt x="72" y="2104"/>
                      </a:cubicBezTo>
                      <a:cubicBezTo>
                        <a:pt x="65" y="2115"/>
                        <a:pt x="52" y="2106"/>
                        <a:pt x="43" y="2116"/>
                      </a:cubicBezTo>
                      <a:cubicBezTo>
                        <a:pt x="33" y="2127"/>
                        <a:pt x="23" y="2143"/>
                        <a:pt x="17" y="2124"/>
                      </a:cubicBezTo>
                      <a:cubicBezTo>
                        <a:pt x="12" y="2106"/>
                        <a:pt x="16" y="2076"/>
                        <a:pt x="24" y="2076"/>
                      </a:cubicBezTo>
                      <a:cubicBezTo>
                        <a:pt x="32" y="2076"/>
                        <a:pt x="36" y="2062"/>
                        <a:pt x="43" y="2074"/>
                      </a:cubicBezTo>
                      <a:cubicBezTo>
                        <a:pt x="49" y="2086"/>
                        <a:pt x="45" y="2075"/>
                        <a:pt x="56" y="2072"/>
                      </a:cubicBezTo>
                      <a:cubicBezTo>
                        <a:pt x="67" y="2070"/>
                        <a:pt x="101" y="2047"/>
                        <a:pt x="88" y="2046"/>
                      </a:cubicBezTo>
                      <a:cubicBezTo>
                        <a:pt x="75" y="2044"/>
                        <a:pt x="61" y="2048"/>
                        <a:pt x="69" y="2039"/>
                      </a:cubicBezTo>
                      <a:cubicBezTo>
                        <a:pt x="77" y="2030"/>
                        <a:pt x="80" y="2024"/>
                        <a:pt x="85" y="2015"/>
                      </a:cubicBezTo>
                      <a:cubicBezTo>
                        <a:pt x="91" y="2006"/>
                        <a:pt x="76" y="2008"/>
                        <a:pt x="91" y="1992"/>
                      </a:cubicBezTo>
                      <a:cubicBezTo>
                        <a:pt x="105" y="1976"/>
                        <a:pt x="117" y="1936"/>
                        <a:pt x="123" y="1947"/>
                      </a:cubicBezTo>
                      <a:cubicBezTo>
                        <a:pt x="128" y="1958"/>
                        <a:pt x="139" y="1934"/>
                        <a:pt x="139" y="1934"/>
                      </a:cubicBezTo>
                      <a:cubicBezTo>
                        <a:pt x="139" y="1934"/>
                        <a:pt x="117" y="1920"/>
                        <a:pt x="111" y="1928"/>
                      </a:cubicBezTo>
                      <a:cubicBezTo>
                        <a:pt x="104" y="1936"/>
                        <a:pt x="95" y="1939"/>
                        <a:pt x="93" y="1948"/>
                      </a:cubicBezTo>
                      <a:cubicBezTo>
                        <a:pt x="92" y="1958"/>
                        <a:pt x="91" y="1962"/>
                        <a:pt x="88" y="1970"/>
                      </a:cubicBezTo>
                      <a:cubicBezTo>
                        <a:pt x="85" y="1978"/>
                        <a:pt x="96" y="1976"/>
                        <a:pt x="75" y="1991"/>
                      </a:cubicBezTo>
                      <a:cubicBezTo>
                        <a:pt x="53" y="2006"/>
                        <a:pt x="31" y="2003"/>
                        <a:pt x="29" y="1996"/>
                      </a:cubicBezTo>
                      <a:cubicBezTo>
                        <a:pt x="28" y="1990"/>
                        <a:pt x="40" y="1984"/>
                        <a:pt x="25" y="1986"/>
                      </a:cubicBezTo>
                      <a:cubicBezTo>
                        <a:pt x="11" y="1987"/>
                        <a:pt x="8" y="2006"/>
                        <a:pt x="7" y="1986"/>
                      </a:cubicBezTo>
                      <a:cubicBezTo>
                        <a:pt x="5" y="1966"/>
                        <a:pt x="19" y="1950"/>
                        <a:pt x="29" y="1958"/>
                      </a:cubicBezTo>
                      <a:cubicBezTo>
                        <a:pt x="40" y="1966"/>
                        <a:pt x="39" y="1958"/>
                        <a:pt x="47" y="1956"/>
                      </a:cubicBezTo>
                      <a:cubicBezTo>
                        <a:pt x="55" y="1955"/>
                        <a:pt x="59" y="1950"/>
                        <a:pt x="59" y="1950"/>
                      </a:cubicBezTo>
                      <a:cubicBezTo>
                        <a:pt x="59" y="1950"/>
                        <a:pt x="51" y="1938"/>
                        <a:pt x="49" y="1932"/>
                      </a:cubicBezTo>
                      <a:cubicBezTo>
                        <a:pt x="48" y="1927"/>
                        <a:pt x="41" y="1923"/>
                        <a:pt x="36" y="1928"/>
                      </a:cubicBezTo>
                      <a:cubicBezTo>
                        <a:pt x="31" y="1934"/>
                        <a:pt x="16" y="1932"/>
                        <a:pt x="16" y="1927"/>
                      </a:cubicBezTo>
                      <a:cubicBezTo>
                        <a:pt x="16" y="1922"/>
                        <a:pt x="28" y="1890"/>
                        <a:pt x="20" y="1888"/>
                      </a:cubicBezTo>
                      <a:cubicBezTo>
                        <a:pt x="12" y="1887"/>
                        <a:pt x="0" y="1887"/>
                        <a:pt x="4" y="1876"/>
                      </a:cubicBezTo>
                      <a:cubicBezTo>
                        <a:pt x="8" y="1866"/>
                        <a:pt x="12" y="1863"/>
                        <a:pt x="12" y="1863"/>
                      </a:cubicBezTo>
                      <a:cubicBezTo>
                        <a:pt x="39" y="1868"/>
                        <a:pt x="39" y="1868"/>
                        <a:pt x="39" y="1868"/>
                      </a:cubicBezTo>
                      <a:cubicBezTo>
                        <a:pt x="39" y="1868"/>
                        <a:pt x="59" y="1864"/>
                        <a:pt x="65" y="1864"/>
                      </a:cubicBezTo>
                      <a:cubicBezTo>
                        <a:pt x="72" y="1864"/>
                        <a:pt x="100" y="1866"/>
                        <a:pt x="111" y="1862"/>
                      </a:cubicBezTo>
                      <a:cubicBezTo>
                        <a:pt x="121" y="1858"/>
                        <a:pt x="127" y="1854"/>
                        <a:pt x="137" y="1870"/>
                      </a:cubicBezTo>
                      <a:cubicBezTo>
                        <a:pt x="148" y="1886"/>
                        <a:pt x="167" y="1887"/>
                        <a:pt x="167" y="1878"/>
                      </a:cubicBezTo>
                      <a:cubicBezTo>
                        <a:pt x="167" y="1868"/>
                        <a:pt x="144" y="1855"/>
                        <a:pt x="159" y="1851"/>
                      </a:cubicBezTo>
                      <a:cubicBezTo>
                        <a:pt x="173" y="1847"/>
                        <a:pt x="177" y="1852"/>
                        <a:pt x="185" y="1844"/>
                      </a:cubicBezTo>
                      <a:cubicBezTo>
                        <a:pt x="193" y="1836"/>
                        <a:pt x="168" y="1818"/>
                        <a:pt x="180" y="1800"/>
                      </a:cubicBezTo>
                      <a:cubicBezTo>
                        <a:pt x="180" y="1800"/>
                        <a:pt x="159" y="1808"/>
                        <a:pt x="163" y="1820"/>
                      </a:cubicBezTo>
                      <a:cubicBezTo>
                        <a:pt x="167" y="1832"/>
                        <a:pt x="152" y="1835"/>
                        <a:pt x="140" y="1836"/>
                      </a:cubicBezTo>
                      <a:cubicBezTo>
                        <a:pt x="128" y="1838"/>
                        <a:pt x="121" y="1846"/>
                        <a:pt x="116" y="1846"/>
                      </a:cubicBezTo>
                      <a:cubicBezTo>
                        <a:pt x="111" y="1846"/>
                        <a:pt x="113" y="1824"/>
                        <a:pt x="108" y="1824"/>
                      </a:cubicBezTo>
                      <a:cubicBezTo>
                        <a:pt x="103" y="1824"/>
                        <a:pt x="88" y="1840"/>
                        <a:pt x="71" y="1844"/>
                      </a:cubicBezTo>
                      <a:cubicBezTo>
                        <a:pt x="53" y="1848"/>
                        <a:pt x="56" y="1847"/>
                        <a:pt x="45" y="1848"/>
                      </a:cubicBezTo>
                      <a:cubicBezTo>
                        <a:pt x="35" y="1850"/>
                        <a:pt x="27" y="1850"/>
                        <a:pt x="27" y="1850"/>
                      </a:cubicBezTo>
                      <a:cubicBezTo>
                        <a:pt x="27" y="1850"/>
                        <a:pt x="13" y="1848"/>
                        <a:pt x="15" y="1836"/>
                      </a:cubicBezTo>
                      <a:cubicBezTo>
                        <a:pt x="16" y="1824"/>
                        <a:pt x="28" y="1819"/>
                        <a:pt x="33" y="1812"/>
                      </a:cubicBezTo>
                      <a:cubicBezTo>
                        <a:pt x="39" y="1806"/>
                        <a:pt x="29" y="1790"/>
                        <a:pt x="29" y="1790"/>
                      </a:cubicBezTo>
                      <a:cubicBezTo>
                        <a:pt x="8" y="1759"/>
                        <a:pt x="8" y="1759"/>
                        <a:pt x="8" y="1759"/>
                      </a:cubicBezTo>
                      <a:cubicBezTo>
                        <a:pt x="33" y="1739"/>
                        <a:pt x="33" y="1739"/>
                        <a:pt x="33" y="1739"/>
                      </a:cubicBezTo>
                      <a:cubicBezTo>
                        <a:pt x="33" y="1739"/>
                        <a:pt x="33" y="1742"/>
                        <a:pt x="44" y="1748"/>
                      </a:cubicBezTo>
                      <a:cubicBezTo>
                        <a:pt x="55" y="1755"/>
                        <a:pt x="61" y="1747"/>
                        <a:pt x="71" y="1746"/>
                      </a:cubicBezTo>
                      <a:cubicBezTo>
                        <a:pt x="80" y="1744"/>
                        <a:pt x="97" y="1748"/>
                        <a:pt x="97" y="1748"/>
                      </a:cubicBezTo>
                      <a:cubicBezTo>
                        <a:pt x="91" y="1718"/>
                        <a:pt x="91" y="1718"/>
                        <a:pt x="91" y="1718"/>
                      </a:cubicBezTo>
                      <a:cubicBezTo>
                        <a:pt x="79" y="1695"/>
                        <a:pt x="79" y="1695"/>
                        <a:pt x="79" y="1695"/>
                      </a:cubicBezTo>
                      <a:cubicBezTo>
                        <a:pt x="92" y="1675"/>
                        <a:pt x="92" y="1675"/>
                        <a:pt x="92" y="1675"/>
                      </a:cubicBezTo>
                      <a:cubicBezTo>
                        <a:pt x="92" y="1675"/>
                        <a:pt x="101" y="1695"/>
                        <a:pt x="109" y="1695"/>
                      </a:cubicBezTo>
                      <a:cubicBezTo>
                        <a:pt x="117" y="1695"/>
                        <a:pt x="109" y="1668"/>
                        <a:pt x="119" y="1663"/>
                      </a:cubicBezTo>
                      <a:cubicBezTo>
                        <a:pt x="128" y="1658"/>
                        <a:pt x="121" y="1646"/>
                        <a:pt x="132" y="1659"/>
                      </a:cubicBezTo>
                      <a:cubicBezTo>
                        <a:pt x="143" y="1672"/>
                        <a:pt x="127" y="1684"/>
                        <a:pt x="135" y="1694"/>
                      </a:cubicBezTo>
                      <a:cubicBezTo>
                        <a:pt x="143" y="1703"/>
                        <a:pt x="131" y="1703"/>
                        <a:pt x="153" y="1690"/>
                      </a:cubicBezTo>
                      <a:cubicBezTo>
                        <a:pt x="176" y="1676"/>
                        <a:pt x="173" y="1659"/>
                        <a:pt x="173" y="1659"/>
                      </a:cubicBezTo>
                      <a:cubicBezTo>
                        <a:pt x="173" y="1659"/>
                        <a:pt x="149" y="1626"/>
                        <a:pt x="141" y="1627"/>
                      </a:cubicBezTo>
                      <a:cubicBezTo>
                        <a:pt x="133" y="1628"/>
                        <a:pt x="133" y="1628"/>
                        <a:pt x="133" y="1628"/>
                      </a:cubicBezTo>
                      <a:cubicBezTo>
                        <a:pt x="133" y="1628"/>
                        <a:pt x="156" y="1607"/>
                        <a:pt x="165" y="1620"/>
                      </a:cubicBezTo>
                      <a:cubicBezTo>
                        <a:pt x="175" y="1634"/>
                        <a:pt x="185" y="1628"/>
                        <a:pt x="193" y="1624"/>
                      </a:cubicBezTo>
                      <a:cubicBezTo>
                        <a:pt x="201" y="1620"/>
                        <a:pt x="201" y="1610"/>
                        <a:pt x="201" y="1610"/>
                      </a:cubicBezTo>
                      <a:cubicBezTo>
                        <a:pt x="201" y="1610"/>
                        <a:pt x="195" y="1602"/>
                        <a:pt x="184" y="1603"/>
                      </a:cubicBezTo>
                      <a:cubicBezTo>
                        <a:pt x="173" y="1604"/>
                        <a:pt x="169" y="1592"/>
                        <a:pt x="165" y="1594"/>
                      </a:cubicBezTo>
                      <a:cubicBezTo>
                        <a:pt x="161" y="1595"/>
                        <a:pt x="152" y="1591"/>
                        <a:pt x="152" y="1591"/>
                      </a:cubicBezTo>
                      <a:cubicBezTo>
                        <a:pt x="152" y="1591"/>
                        <a:pt x="139" y="1574"/>
                        <a:pt x="149" y="1571"/>
                      </a:cubicBezTo>
                      <a:cubicBezTo>
                        <a:pt x="160" y="1568"/>
                        <a:pt x="167" y="1554"/>
                        <a:pt x="171" y="1560"/>
                      </a:cubicBezTo>
                      <a:cubicBezTo>
                        <a:pt x="175" y="1567"/>
                        <a:pt x="176" y="1566"/>
                        <a:pt x="185" y="1571"/>
                      </a:cubicBezTo>
                      <a:cubicBezTo>
                        <a:pt x="195" y="1576"/>
                        <a:pt x="204" y="1568"/>
                        <a:pt x="204" y="1568"/>
                      </a:cubicBezTo>
                      <a:cubicBezTo>
                        <a:pt x="204" y="1568"/>
                        <a:pt x="225" y="1572"/>
                        <a:pt x="227" y="1568"/>
                      </a:cubicBezTo>
                      <a:cubicBezTo>
                        <a:pt x="228" y="1564"/>
                        <a:pt x="216" y="1540"/>
                        <a:pt x="209" y="1546"/>
                      </a:cubicBezTo>
                      <a:cubicBezTo>
                        <a:pt x="203" y="1551"/>
                        <a:pt x="185" y="1544"/>
                        <a:pt x="185" y="1544"/>
                      </a:cubicBezTo>
                      <a:cubicBezTo>
                        <a:pt x="220" y="1526"/>
                        <a:pt x="220" y="1526"/>
                        <a:pt x="220" y="1526"/>
                      </a:cubicBezTo>
                      <a:cubicBezTo>
                        <a:pt x="220" y="1526"/>
                        <a:pt x="225" y="1511"/>
                        <a:pt x="232" y="1519"/>
                      </a:cubicBezTo>
                      <a:cubicBezTo>
                        <a:pt x="239" y="1527"/>
                        <a:pt x="232" y="1527"/>
                        <a:pt x="243" y="1524"/>
                      </a:cubicBezTo>
                      <a:cubicBezTo>
                        <a:pt x="253" y="1522"/>
                        <a:pt x="255" y="1522"/>
                        <a:pt x="256" y="1512"/>
                      </a:cubicBezTo>
                      <a:cubicBezTo>
                        <a:pt x="257" y="1503"/>
                        <a:pt x="252" y="1488"/>
                        <a:pt x="267" y="1495"/>
                      </a:cubicBezTo>
                      <a:cubicBezTo>
                        <a:pt x="281" y="1502"/>
                        <a:pt x="273" y="1491"/>
                        <a:pt x="284" y="1487"/>
                      </a:cubicBezTo>
                      <a:cubicBezTo>
                        <a:pt x="295" y="1483"/>
                        <a:pt x="303" y="1480"/>
                        <a:pt x="303" y="1480"/>
                      </a:cubicBezTo>
                      <a:cubicBezTo>
                        <a:pt x="303" y="1480"/>
                        <a:pt x="313" y="1502"/>
                        <a:pt x="319" y="1500"/>
                      </a:cubicBezTo>
                      <a:cubicBezTo>
                        <a:pt x="324" y="1499"/>
                        <a:pt x="323" y="1483"/>
                        <a:pt x="323" y="1483"/>
                      </a:cubicBezTo>
                      <a:cubicBezTo>
                        <a:pt x="328" y="1456"/>
                        <a:pt x="328" y="1456"/>
                        <a:pt x="328" y="1456"/>
                      </a:cubicBezTo>
                      <a:cubicBezTo>
                        <a:pt x="328" y="1456"/>
                        <a:pt x="323" y="1438"/>
                        <a:pt x="345" y="1446"/>
                      </a:cubicBezTo>
                      <a:cubicBezTo>
                        <a:pt x="368" y="1454"/>
                        <a:pt x="368" y="1460"/>
                        <a:pt x="368" y="1460"/>
                      </a:cubicBezTo>
                      <a:cubicBezTo>
                        <a:pt x="368" y="1460"/>
                        <a:pt x="365" y="1484"/>
                        <a:pt x="369" y="1491"/>
                      </a:cubicBezTo>
                      <a:cubicBezTo>
                        <a:pt x="373" y="1498"/>
                        <a:pt x="392" y="1483"/>
                        <a:pt x="392" y="1483"/>
                      </a:cubicBezTo>
                      <a:cubicBezTo>
                        <a:pt x="392" y="1483"/>
                        <a:pt x="407" y="1475"/>
                        <a:pt x="412" y="1464"/>
                      </a:cubicBezTo>
                      <a:cubicBezTo>
                        <a:pt x="417" y="1454"/>
                        <a:pt x="441" y="1430"/>
                        <a:pt x="452" y="1428"/>
                      </a:cubicBezTo>
                      <a:cubicBezTo>
                        <a:pt x="463" y="1427"/>
                        <a:pt x="467" y="1418"/>
                        <a:pt x="472" y="1426"/>
                      </a:cubicBezTo>
                      <a:cubicBezTo>
                        <a:pt x="477" y="1434"/>
                        <a:pt x="489" y="1434"/>
                        <a:pt x="487" y="1420"/>
                      </a:cubicBezTo>
                      <a:cubicBezTo>
                        <a:pt x="484" y="1407"/>
                        <a:pt x="471" y="1410"/>
                        <a:pt x="471" y="1399"/>
                      </a:cubicBezTo>
                      <a:cubicBezTo>
                        <a:pt x="471" y="1388"/>
                        <a:pt x="481" y="1380"/>
                        <a:pt x="473" y="1382"/>
                      </a:cubicBezTo>
                      <a:cubicBezTo>
                        <a:pt x="465" y="1383"/>
                        <a:pt x="441" y="1390"/>
                        <a:pt x="444" y="1400"/>
                      </a:cubicBezTo>
                      <a:cubicBezTo>
                        <a:pt x="447" y="1411"/>
                        <a:pt x="369" y="1440"/>
                        <a:pt x="371" y="1434"/>
                      </a:cubicBezTo>
                      <a:cubicBezTo>
                        <a:pt x="372" y="1427"/>
                        <a:pt x="384" y="1415"/>
                        <a:pt x="372" y="1419"/>
                      </a:cubicBezTo>
                      <a:cubicBezTo>
                        <a:pt x="360" y="1423"/>
                        <a:pt x="341" y="1427"/>
                        <a:pt x="347" y="1414"/>
                      </a:cubicBezTo>
                      <a:cubicBezTo>
                        <a:pt x="352" y="1400"/>
                        <a:pt x="372" y="1391"/>
                        <a:pt x="372" y="1391"/>
                      </a:cubicBezTo>
                      <a:cubicBezTo>
                        <a:pt x="384" y="1382"/>
                        <a:pt x="384" y="1382"/>
                        <a:pt x="384" y="1382"/>
                      </a:cubicBezTo>
                      <a:cubicBezTo>
                        <a:pt x="364" y="1375"/>
                        <a:pt x="364" y="1375"/>
                        <a:pt x="364" y="1375"/>
                      </a:cubicBezTo>
                      <a:cubicBezTo>
                        <a:pt x="364" y="1375"/>
                        <a:pt x="383" y="1358"/>
                        <a:pt x="388" y="1351"/>
                      </a:cubicBezTo>
                      <a:cubicBezTo>
                        <a:pt x="393" y="1344"/>
                        <a:pt x="412" y="1324"/>
                        <a:pt x="417" y="1320"/>
                      </a:cubicBezTo>
                      <a:cubicBezTo>
                        <a:pt x="423" y="1316"/>
                        <a:pt x="419" y="1307"/>
                        <a:pt x="424" y="1300"/>
                      </a:cubicBezTo>
                      <a:cubicBezTo>
                        <a:pt x="429" y="1294"/>
                        <a:pt x="429" y="1275"/>
                        <a:pt x="441" y="1280"/>
                      </a:cubicBezTo>
                      <a:cubicBezTo>
                        <a:pt x="453" y="1286"/>
                        <a:pt x="452" y="1304"/>
                        <a:pt x="463" y="1299"/>
                      </a:cubicBezTo>
                      <a:cubicBezTo>
                        <a:pt x="473" y="1294"/>
                        <a:pt x="469" y="1274"/>
                        <a:pt x="475" y="1270"/>
                      </a:cubicBezTo>
                      <a:cubicBezTo>
                        <a:pt x="480" y="1266"/>
                        <a:pt x="484" y="1240"/>
                        <a:pt x="476" y="1240"/>
                      </a:cubicBezTo>
                      <a:cubicBezTo>
                        <a:pt x="468" y="1240"/>
                        <a:pt x="463" y="1231"/>
                        <a:pt x="472" y="1223"/>
                      </a:cubicBezTo>
                      <a:cubicBezTo>
                        <a:pt x="481" y="1215"/>
                        <a:pt x="484" y="1175"/>
                        <a:pt x="495" y="1196"/>
                      </a:cubicBezTo>
                      <a:cubicBezTo>
                        <a:pt x="505" y="1218"/>
                        <a:pt x="497" y="1200"/>
                        <a:pt x="509" y="1192"/>
                      </a:cubicBezTo>
                      <a:cubicBezTo>
                        <a:pt x="521" y="1184"/>
                        <a:pt x="520" y="1190"/>
                        <a:pt x="529" y="1195"/>
                      </a:cubicBezTo>
                      <a:cubicBezTo>
                        <a:pt x="539" y="1200"/>
                        <a:pt x="535" y="1190"/>
                        <a:pt x="543" y="1182"/>
                      </a:cubicBezTo>
                      <a:cubicBezTo>
                        <a:pt x="551" y="1174"/>
                        <a:pt x="549" y="1163"/>
                        <a:pt x="549" y="1163"/>
                      </a:cubicBezTo>
                      <a:cubicBezTo>
                        <a:pt x="532" y="1154"/>
                        <a:pt x="532" y="1154"/>
                        <a:pt x="532" y="1154"/>
                      </a:cubicBezTo>
                      <a:cubicBezTo>
                        <a:pt x="532" y="1154"/>
                        <a:pt x="523" y="1118"/>
                        <a:pt x="540" y="1127"/>
                      </a:cubicBezTo>
                      <a:cubicBezTo>
                        <a:pt x="557" y="1136"/>
                        <a:pt x="561" y="1138"/>
                        <a:pt x="561" y="1126"/>
                      </a:cubicBezTo>
                      <a:cubicBezTo>
                        <a:pt x="561" y="1114"/>
                        <a:pt x="555" y="1107"/>
                        <a:pt x="553" y="1100"/>
                      </a:cubicBezTo>
                      <a:cubicBezTo>
                        <a:pt x="552" y="1094"/>
                        <a:pt x="541" y="1084"/>
                        <a:pt x="557" y="1079"/>
                      </a:cubicBezTo>
                      <a:cubicBezTo>
                        <a:pt x="573" y="1074"/>
                        <a:pt x="541" y="1078"/>
                        <a:pt x="563" y="1064"/>
                      </a:cubicBezTo>
                      <a:cubicBezTo>
                        <a:pt x="584" y="1051"/>
                        <a:pt x="559" y="1043"/>
                        <a:pt x="576" y="1034"/>
                      </a:cubicBezTo>
                      <a:cubicBezTo>
                        <a:pt x="593" y="1024"/>
                        <a:pt x="545" y="1020"/>
                        <a:pt x="577" y="1011"/>
                      </a:cubicBezTo>
                      <a:cubicBezTo>
                        <a:pt x="609" y="1002"/>
                        <a:pt x="601" y="979"/>
                        <a:pt x="613" y="995"/>
                      </a:cubicBezTo>
                      <a:cubicBezTo>
                        <a:pt x="625" y="1011"/>
                        <a:pt x="665" y="1003"/>
                        <a:pt x="653" y="992"/>
                      </a:cubicBezTo>
                      <a:cubicBezTo>
                        <a:pt x="641" y="982"/>
                        <a:pt x="624" y="982"/>
                        <a:pt x="617" y="972"/>
                      </a:cubicBezTo>
                      <a:cubicBezTo>
                        <a:pt x="611" y="963"/>
                        <a:pt x="597" y="943"/>
                        <a:pt x="613" y="932"/>
                      </a:cubicBezTo>
                      <a:cubicBezTo>
                        <a:pt x="629" y="922"/>
                        <a:pt x="620" y="914"/>
                        <a:pt x="633" y="904"/>
                      </a:cubicBezTo>
                      <a:cubicBezTo>
                        <a:pt x="647" y="895"/>
                        <a:pt x="624" y="890"/>
                        <a:pt x="641" y="876"/>
                      </a:cubicBezTo>
                      <a:cubicBezTo>
                        <a:pt x="659" y="863"/>
                        <a:pt x="653" y="850"/>
                        <a:pt x="665" y="850"/>
                      </a:cubicBezTo>
                      <a:cubicBezTo>
                        <a:pt x="677" y="850"/>
                        <a:pt x="689" y="846"/>
                        <a:pt x="697" y="836"/>
                      </a:cubicBezTo>
                      <a:cubicBezTo>
                        <a:pt x="705" y="827"/>
                        <a:pt x="689" y="822"/>
                        <a:pt x="708" y="818"/>
                      </a:cubicBezTo>
                      <a:cubicBezTo>
                        <a:pt x="727" y="814"/>
                        <a:pt x="731" y="815"/>
                        <a:pt x="735" y="823"/>
                      </a:cubicBezTo>
                      <a:cubicBezTo>
                        <a:pt x="739" y="831"/>
                        <a:pt x="737" y="824"/>
                        <a:pt x="748" y="822"/>
                      </a:cubicBezTo>
                      <a:cubicBezTo>
                        <a:pt x="759" y="819"/>
                        <a:pt x="756" y="804"/>
                        <a:pt x="756" y="804"/>
                      </a:cubicBezTo>
                      <a:cubicBezTo>
                        <a:pt x="724" y="791"/>
                        <a:pt x="724" y="791"/>
                        <a:pt x="724" y="791"/>
                      </a:cubicBezTo>
                      <a:cubicBezTo>
                        <a:pt x="709" y="775"/>
                        <a:pt x="709" y="775"/>
                        <a:pt x="709" y="775"/>
                      </a:cubicBezTo>
                      <a:cubicBezTo>
                        <a:pt x="709" y="775"/>
                        <a:pt x="712" y="751"/>
                        <a:pt x="728" y="754"/>
                      </a:cubicBezTo>
                      <a:cubicBezTo>
                        <a:pt x="744" y="756"/>
                        <a:pt x="748" y="755"/>
                        <a:pt x="748" y="755"/>
                      </a:cubicBezTo>
                      <a:cubicBezTo>
                        <a:pt x="771" y="759"/>
                        <a:pt x="771" y="759"/>
                        <a:pt x="771" y="759"/>
                      </a:cubicBezTo>
                      <a:cubicBezTo>
                        <a:pt x="771" y="759"/>
                        <a:pt x="792" y="738"/>
                        <a:pt x="784" y="739"/>
                      </a:cubicBezTo>
                      <a:cubicBezTo>
                        <a:pt x="776" y="740"/>
                        <a:pt x="757" y="742"/>
                        <a:pt x="763" y="730"/>
                      </a:cubicBezTo>
                      <a:cubicBezTo>
                        <a:pt x="768" y="718"/>
                        <a:pt x="772" y="702"/>
                        <a:pt x="779" y="696"/>
                      </a:cubicBezTo>
                      <a:cubicBezTo>
                        <a:pt x="785" y="691"/>
                        <a:pt x="751" y="692"/>
                        <a:pt x="775" y="676"/>
                      </a:cubicBezTo>
                      <a:cubicBezTo>
                        <a:pt x="799" y="660"/>
                        <a:pt x="779" y="638"/>
                        <a:pt x="797" y="644"/>
                      </a:cubicBezTo>
                      <a:cubicBezTo>
                        <a:pt x="816" y="651"/>
                        <a:pt x="811" y="651"/>
                        <a:pt x="819" y="663"/>
                      </a:cubicBezTo>
                      <a:cubicBezTo>
                        <a:pt x="827" y="675"/>
                        <a:pt x="827" y="676"/>
                        <a:pt x="837" y="670"/>
                      </a:cubicBezTo>
                      <a:cubicBezTo>
                        <a:pt x="848" y="663"/>
                        <a:pt x="845" y="644"/>
                        <a:pt x="845" y="644"/>
                      </a:cubicBezTo>
                      <a:cubicBezTo>
                        <a:pt x="845" y="644"/>
                        <a:pt x="839" y="616"/>
                        <a:pt x="833" y="616"/>
                      </a:cubicBezTo>
                      <a:cubicBezTo>
                        <a:pt x="828" y="616"/>
                        <a:pt x="811" y="602"/>
                        <a:pt x="823" y="599"/>
                      </a:cubicBezTo>
                      <a:cubicBezTo>
                        <a:pt x="835" y="596"/>
                        <a:pt x="851" y="572"/>
                        <a:pt x="860" y="584"/>
                      </a:cubicBezTo>
                      <a:cubicBezTo>
                        <a:pt x="869" y="596"/>
                        <a:pt x="855" y="576"/>
                        <a:pt x="869" y="591"/>
                      </a:cubicBezTo>
                      <a:cubicBezTo>
                        <a:pt x="884" y="606"/>
                        <a:pt x="879" y="600"/>
                        <a:pt x="892" y="596"/>
                      </a:cubicBezTo>
                      <a:cubicBezTo>
                        <a:pt x="905" y="592"/>
                        <a:pt x="909" y="580"/>
                        <a:pt x="911" y="570"/>
                      </a:cubicBezTo>
                      <a:cubicBezTo>
                        <a:pt x="912" y="559"/>
                        <a:pt x="911" y="535"/>
                        <a:pt x="897" y="551"/>
                      </a:cubicBezTo>
                      <a:cubicBezTo>
                        <a:pt x="884" y="567"/>
                        <a:pt x="879" y="560"/>
                        <a:pt x="869" y="562"/>
                      </a:cubicBezTo>
                      <a:cubicBezTo>
                        <a:pt x="860" y="563"/>
                        <a:pt x="857" y="542"/>
                        <a:pt x="851" y="547"/>
                      </a:cubicBezTo>
                      <a:cubicBezTo>
                        <a:pt x="844" y="552"/>
                        <a:pt x="836" y="534"/>
                        <a:pt x="857" y="527"/>
                      </a:cubicBezTo>
                      <a:cubicBezTo>
                        <a:pt x="879" y="520"/>
                        <a:pt x="837" y="532"/>
                        <a:pt x="881" y="496"/>
                      </a:cubicBezTo>
                      <a:cubicBezTo>
                        <a:pt x="925" y="460"/>
                        <a:pt x="917" y="454"/>
                        <a:pt x="924" y="455"/>
                      </a:cubicBezTo>
                      <a:cubicBezTo>
                        <a:pt x="931" y="456"/>
                        <a:pt x="931" y="448"/>
                        <a:pt x="941" y="443"/>
                      </a:cubicBezTo>
                      <a:cubicBezTo>
                        <a:pt x="952" y="438"/>
                        <a:pt x="949" y="427"/>
                        <a:pt x="952" y="422"/>
                      </a:cubicBezTo>
                      <a:cubicBezTo>
                        <a:pt x="955" y="416"/>
                        <a:pt x="955" y="410"/>
                        <a:pt x="955" y="400"/>
                      </a:cubicBezTo>
                      <a:cubicBezTo>
                        <a:pt x="955" y="391"/>
                        <a:pt x="960" y="378"/>
                        <a:pt x="963" y="372"/>
                      </a:cubicBezTo>
                      <a:cubicBezTo>
                        <a:pt x="965" y="367"/>
                        <a:pt x="967" y="354"/>
                        <a:pt x="967" y="354"/>
                      </a:cubicBezTo>
                      <a:cubicBezTo>
                        <a:pt x="967" y="354"/>
                        <a:pt x="972" y="375"/>
                        <a:pt x="979" y="383"/>
                      </a:cubicBezTo>
                      <a:cubicBezTo>
                        <a:pt x="985" y="391"/>
                        <a:pt x="988" y="370"/>
                        <a:pt x="992" y="386"/>
                      </a:cubicBezTo>
                      <a:cubicBezTo>
                        <a:pt x="996" y="402"/>
                        <a:pt x="996" y="399"/>
                        <a:pt x="1005" y="396"/>
                      </a:cubicBezTo>
                      <a:cubicBezTo>
                        <a:pt x="1015" y="394"/>
                        <a:pt x="1016" y="383"/>
                        <a:pt x="1016" y="383"/>
                      </a:cubicBezTo>
                      <a:cubicBezTo>
                        <a:pt x="1016" y="383"/>
                        <a:pt x="1000" y="351"/>
                        <a:pt x="1011" y="355"/>
                      </a:cubicBezTo>
                      <a:cubicBezTo>
                        <a:pt x="1021" y="359"/>
                        <a:pt x="1029" y="358"/>
                        <a:pt x="1029" y="374"/>
                      </a:cubicBezTo>
                      <a:cubicBezTo>
                        <a:pt x="1029" y="390"/>
                        <a:pt x="1037" y="374"/>
                        <a:pt x="1041" y="395"/>
                      </a:cubicBezTo>
                      <a:cubicBezTo>
                        <a:pt x="1045" y="416"/>
                        <a:pt x="1055" y="411"/>
                        <a:pt x="1059" y="419"/>
                      </a:cubicBezTo>
                      <a:cubicBezTo>
                        <a:pt x="1063" y="427"/>
                        <a:pt x="1075" y="419"/>
                        <a:pt x="1073" y="411"/>
                      </a:cubicBezTo>
                      <a:cubicBezTo>
                        <a:pt x="1072" y="403"/>
                        <a:pt x="1064" y="382"/>
                        <a:pt x="1057" y="374"/>
                      </a:cubicBezTo>
                      <a:cubicBezTo>
                        <a:pt x="1051" y="366"/>
                        <a:pt x="1041" y="347"/>
                        <a:pt x="1044" y="340"/>
                      </a:cubicBezTo>
                      <a:cubicBezTo>
                        <a:pt x="1047" y="334"/>
                        <a:pt x="1035" y="316"/>
                        <a:pt x="1049" y="315"/>
                      </a:cubicBezTo>
                      <a:cubicBezTo>
                        <a:pt x="1064" y="314"/>
                        <a:pt x="1071" y="310"/>
                        <a:pt x="1071" y="310"/>
                      </a:cubicBezTo>
                      <a:cubicBezTo>
                        <a:pt x="1071" y="310"/>
                        <a:pt x="1077" y="340"/>
                        <a:pt x="1080" y="352"/>
                      </a:cubicBezTo>
                      <a:cubicBezTo>
                        <a:pt x="1083" y="364"/>
                        <a:pt x="1096" y="338"/>
                        <a:pt x="1096" y="331"/>
                      </a:cubicBezTo>
                      <a:cubicBezTo>
                        <a:pt x="1096" y="324"/>
                        <a:pt x="1089" y="307"/>
                        <a:pt x="1096" y="307"/>
                      </a:cubicBezTo>
                      <a:cubicBezTo>
                        <a:pt x="1103" y="307"/>
                        <a:pt x="1097" y="294"/>
                        <a:pt x="1103" y="291"/>
                      </a:cubicBezTo>
                      <a:cubicBezTo>
                        <a:pt x="1108" y="288"/>
                        <a:pt x="1121" y="268"/>
                        <a:pt x="1125" y="278"/>
                      </a:cubicBezTo>
                      <a:cubicBezTo>
                        <a:pt x="1129" y="287"/>
                        <a:pt x="1121" y="315"/>
                        <a:pt x="1119" y="319"/>
                      </a:cubicBezTo>
                      <a:cubicBezTo>
                        <a:pt x="1116" y="323"/>
                        <a:pt x="1113" y="331"/>
                        <a:pt x="1113" y="331"/>
                      </a:cubicBezTo>
                      <a:cubicBezTo>
                        <a:pt x="1113" y="331"/>
                        <a:pt x="1109" y="384"/>
                        <a:pt x="1121" y="379"/>
                      </a:cubicBezTo>
                      <a:cubicBezTo>
                        <a:pt x="1133" y="374"/>
                        <a:pt x="1127" y="360"/>
                        <a:pt x="1137" y="356"/>
                      </a:cubicBezTo>
                      <a:cubicBezTo>
                        <a:pt x="1148" y="352"/>
                        <a:pt x="1119" y="351"/>
                        <a:pt x="1139" y="334"/>
                      </a:cubicBezTo>
                      <a:cubicBezTo>
                        <a:pt x="1159" y="316"/>
                        <a:pt x="1153" y="308"/>
                        <a:pt x="1160" y="300"/>
                      </a:cubicBezTo>
                      <a:cubicBezTo>
                        <a:pt x="1167" y="292"/>
                        <a:pt x="1148" y="283"/>
                        <a:pt x="1164" y="279"/>
                      </a:cubicBezTo>
                      <a:cubicBezTo>
                        <a:pt x="1180" y="275"/>
                        <a:pt x="1164" y="299"/>
                        <a:pt x="1183" y="287"/>
                      </a:cubicBezTo>
                      <a:cubicBezTo>
                        <a:pt x="1201" y="275"/>
                        <a:pt x="1187" y="263"/>
                        <a:pt x="1191" y="258"/>
                      </a:cubicBezTo>
                      <a:cubicBezTo>
                        <a:pt x="1195" y="252"/>
                        <a:pt x="1217" y="278"/>
                        <a:pt x="1220" y="283"/>
                      </a:cubicBezTo>
                      <a:cubicBezTo>
                        <a:pt x="1223" y="288"/>
                        <a:pt x="1224" y="276"/>
                        <a:pt x="1233" y="286"/>
                      </a:cubicBezTo>
                      <a:cubicBezTo>
                        <a:pt x="1243" y="295"/>
                        <a:pt x="1241" y="310"/>
                        <a:pt x="1248" y="314"/>
                      </a:cubicBezTo>
                      <a:cubicBezTo>
                        <a:pt x="1255" y="318"/>
                        <a:pt x="1263" y="294"/>
                        <a:pt x="1256" y="280"/>
                      </a:cubicBezTo>
                      <a:cubicBezTo>
                        <a:pt x="1249" y="267"/>
                        <a:pt x="1257" y="255"/>
                        <a:pt x="1257" y="255"/>
                      </a:cubicBezTo>
                      <a:cubicBezTo>
                        <a:pt x="1257" y="255"/>
                        <a:pt x="1249" y="240"/>
                        <a:pt x="1244" y="239"/>
                      </a:cubicBezTo>
                      <a:cubicBezTo>
                        <a:pt x="1239" y="238"/>
                        <a:pt x="1235" y="215"/>
                        <a:pt x="1235" y="215"/>
                      </a:cubicBezTo>
                      <a:cubicBezTo>
                        <a:pt x="1251" y="190"/>
                        <a:pt x="1251" y="190"/>
                        <a:pt x="1251" y="190"/>
                      </a:cubicBezTo>
                      <a:cubicBezTo>
                        <a:pt x="1265" y="208"/>
                        <a:pt x="1265" y="208"/>
                        <a:pt x="1265" y="208"/>
                      </a:cubicBezTo>
                      <a:cubicBezTo>
                        <a:pt x="1265" y="208"/>
                        <a:pt x="1263" y="242"/>
                        <a:pt x="1275" y="236"/>
                      </a:cubicBezTo>
                      <a:cubicBezTo>
                        <a:pt x="1287" y="231"/>
                        <a:pt x="1288" y="231"/>
                        <a:pt x="1291" y="219"/>
                      </a:cubicBezTo>
                      <a:cubicBezTo>
                        <a:pt x="1293" y="207"/>
                        <a:pt x="1305" y="206"/>
                        <a:pt x="1305" y="206"/>
                      </a:cubicBezTo>
                      <a:cubicBezTo>
                        <a:pt x="1305" y="206"/>
                        <a:pt x="1293" y="219"/>
                        <a:pt x="1311" y="218"/>
                      </a:cubicBezTo>
                      <a:cubicBezTo>
                        <a:pt x="1328" y="216"/>
                        <a:pt x="1335" y="208"/>
                        <a:pt x="1329" y="223"/>
                      </a:cubicBezTo>
                      <a:cubicBezTo>
                        <a:pt x="1324" y="238"/>
                        <a:pt x="1316" y="235"/>
                        <a:pt x="1321" y="248"/>
                      </a:cubicBezTo>
                      <a:cubicBezTo>
                        <a:pt x="1327" y="262"/>
                        <a:pt x="1327" y="267"/>
                        <a:pt x="1337" y="262"/>
                      </a:cubicBezTo>
                      <a:cubicBezTo>
                        <a:pt x="1348" y="256"/>
                        <a:pt x="1353" y="232"/>
                        <a:pt x="1351" y="216"/>
                      </a:cubicBezTo>
                      <a:cubicBezTo>
                        <a:pt x="1348" y="200"/>
                        <a:pt x="1343" y="207"/>
                        <a:pt x="1356" y="198"/>
                      </a:cubicBezTo>
                      <a:cubicBezTo>
                        <a:pt x="1369" y="188"/>
                        <a:pt x="1372" y="186"/>
                        <a:pt x="1379" y="174"/>
                      </a:cubicBezTo>
                      <a:cubicBezTo>
                        <a:pt x="1385" y="162"/>
                        <a:pt x="1381" y="163"/>
                        <a:pt x="1388" y="152"/>
                      </a:cubicBezTo>
                      <a:cubicBezTo>
                        <a:pt x="1395" y="142"/>
                        <a:pt x="1409" y="148"/>
                        <a:pt x="1409" y="148"/>
                      </a:cubicBezTo>
                      <a:cubicBezTo>
                        <a:pt x="1409" y="148"/>
                        <a:pt x="1413" y="152"/>
                        <a:pt x="1424" y="155"/>
                      </a:cubicBezTo>
                      <a:cubicBezTo>
                        <a:pt x="1435" y="158"/>
                        <a:pt x="1441" y="136"/>
                        <a:pt x="1433" y="123"/>
                      </a:cubicBezTo>
                      <a:cubicBezTo>
                        <a:pt x="1425" y="110"/>
                        <a:pt x="1453" y="80"/>
                        <a:pt x="1439" y="76"/>
                      </a:cubicBezTo>
                      <a:cubicBezTo>
                        <a:pt x="1424" y="72"/>
                        <a:pt x="1427" y="59"/>
                        <a:pt x="1433" y="54"/>
                      </a:cubicBezTo>
                      <a:cubicBezTo>
                        <a:pt x="1440" y="48"/>
                        <a:pt x="1440" y="32"/>
                        <a:pt x="1440" y="32"/>
                      </a:cubicBezTo>
                      <a:cubicBezTo>
                        <a:pt x="1463" y="39"/>
                        <a:pt x="1463" y="39"/>
                        <a:pt x="1463" y="39"/>
                      </a:cubicBezTo>
                      <a:cubicBezTo>
                        <a:pt x="1476" y="52"/>
                        <a:pt x="1476" y="52"/>
                        <a:pt x="1476" y="52"/>
                      </a:cubicBezTo>
                      <a:cubicBezTo>
                        <a:pt x="1476" y="52"/>
                        <a:pt x="1480" y="50"/>
                        <a:pt x="1480" y="66"/>
                      </a:cubicBezTo>
                      <a:cubicBezTo>
                        <a:pt x="1480" y="82"/>
                        <a:pt x="1488" y="68"/>
                        <a:pt x="1492" y="70"/>
                      </a:cubicBezTo>
                      <a:cubicBezTo>
                        <a:pt x="1496" y="71"/>
                        <a:pt x="1484" y="56"/>
                        <a:pt x="1504" y="63"/>
                      </a:cubicBezTo>
                      <a:cubicBezTo>
                        <a:pt x="1524" y="70"/>
                        <a:pt x="1524" y="79"/>
                        <a:pt x="1513" y="88"/>
                      </a:cubicBezTo>
                      <a:cubicBezTo>
                        <a:pt x="1503" y="98"/>
                        <a:pt x="1485" y="120"/>
                        <a:pt x="1487" y="131"/>
                      </a:cubicBezTo>
                      <a:cubicBezTo>
                        <a:pt x="1488" y="142"/>
                        <a:pt x="1489" y="154"/>
                        <a:pt x="1483" y="168"/>
                      </a:cubicBezTo>
                      <a:cubicBezTo>
                        <a:pt x="1476" y="183"/>
                        <a:pt x="1473" y="184"/>
                        <a:pt x="1477" y="194"/>
                      </a:cubicBezTo>
                      <a:cubicBezTo>
                        <a:pt x="1481" y="203"/>
                        <a:pt x="1467" y="206"/>
                        <a:pt x="1467" y="215"/>
                      </a:cubicBezTo>
                      <a:cubicBezTo>
                        <a:pt x="1467" y="224"/>
                        <a:pt x="1485" y="224"/>
                        <a:pt x="1485" y="224"/>
                      </a:cubicBezTo>
                      <a:cubicBezTo>
                        <a:pt x="1501" y="194"/>
                        <a:pt x="1501" y="194"/>
                        <a:pt x="1501" y="194"/>
                      </a:cubicBezTo>
                      <a:cubicBezTo>
                        <a:pt x="1501" y="194"/>
                        <a:pt x="1500" y="190"/>
                        <a:pt x="1501" y="176"/>
                      </a:cubicBezTo>
                      <a:cubicBezTo>
                        <a:pt x="1503" y="163"/>
                        <a:pt x="1524" y="151"/>
                        <a:pt x="1524" y="151"/>
                      </a:cubicBezTo>
                      <a:cubicBezTo>
                        <a:pt x="1524" y="151"/>
                        <a:pt x="1528" y="142"/>
                        <a:pt x="1535" y="128"/>
                      </a:cubicBezTo>
                      <a:cubicBezTo>
                        <a:pt x="1541" y="115"/>
                        <a:pt x="1541" y="127"/>
                        <a:pt x="1547" y="108"/>
                      </a:cubicBezTo>
                      <a:cubicBezTo>
                        <a:pt x="1552" y="90"/>
                        <a:pt x="1573" y="84"/>
                        <a:pt x="1573" y="74"/>
                      </a:cubicBezTo>
                      <a:cubicBezTo>
                        <a:pt x="1573" y="63"/>
                        <a:pt x="1577" y="55"/>
                        <a:pt x="1583" y="52"/>
                      </a:cubicBezTo>
                      <a:cubicBezTo>
                        <a:pt x="1588" y="50"/>
                        <a:pt x="1596" y="34"/>
                        <a:pt x="1597" y="60"/>
                      </a:cubicBezTo>
                      <a:cubicBezTo>
                        <a:pt x="1599" y="87"/>
                        <a:pt x="1603" y="83"/>
                        <a:pt x="1591" y="99"/>
                      </a:cubicBezTo>
                      <a:cubicBezTo>
                        <a:pt x="1579" y="115"/>
                        <a:pt x="1557" y="116"/>
                        <a:pt x="1575" y="119"/>
                      </a:cubicBezTo>
                      <a:cubicBezTo>
                        <a:pt x="1592" y="122"/>
                        <a:pt x="1604" y="116"/>
                        <a:pt x="1600" y="126"/>
                      </a:cubicBezTo>
                      <a:cubicBezTo>
                        <a:pt x="1596" y="135"/>
                        <a:pt x="1571" y="143"/>
                        <a:pt x="1585" y="152"/>
                      </a:cubicBezTo>
                      <a:cubicBezTo>
                        <a:pt x="1600" y="162"/>
                        <a:pt x="1603" y="150"/>
                        <a:pt x="1611" y="148"/>
                      </a:cubicBezTo>
                      <a:cubicBezTo>
                        <a:pt x="1619" y="147"/>
                        <a:pt x="1625" y="134"/>
                        <a:pt x="1625" y="134"/>
                      </a:cubicBezTo>
                      <a:cubicBezTo>
                        <a:pt x="1627" y="111"/>
                        <a:pt x="1627" y="111"/>
                        <a:pt x="1627" y="111"/>
                      </a:cubicBezTo>
                      <a:cubicBezTo>
                        <a:pt x="1627" y="111"/>
                        <a:pt x="1629" y="86"/>
                        <a:pt x="1635" y="88"/>
                      </a:cubicBezTo>
                      <a:cubicBezTo>
                        <a:pt x="1640" y="91"/>
                        <a:pt x="1637" y="86"/>
                        <a:pt x="1641" y="80"/>
                      </a:cubicBezTo>
                      <a:cubicBezTo>
                        <a:pt x="1645" y="75"/>
                        <a:pt x="1660" y="62"/>
                        <a:pt x="1657" y="55"/>
                      </a:cubicBezTo>
                      <a:cubicBezTo>
                        <a:pt x="1655" y="48"/>
                        <a:pt x="1639" y="44"/>
                        <a:pt x="1651" y="35"/>
                      </a:cubicBezTo>
                      <a:cubicBezTo>
                        <a:pt x="1663" y="26"/>
                        <a:pt x="1663" y="19"/>
                        <a:pt x="1671" y="19"/>
                      </a:cubicBezTo>
                      <a:cubicBezTo>
                        <a:pt x="1679" y="19"/>
                        <a:pt x="1655" y="0"/>
                        <a:pt x="1673" y="4"/>
                      </a:cubicBezTo>
                      <a:cubicBezTo>
                        <a:pt x="1692" y="8"/>
                        <a:pt x="1679" y="15"/>
                        <a:pt x="1689" y="15"/>
                      </a:cubicBezTo>
                      <a:cubicBezTo>
                        <a:pt x="1700" y="15"/>
                        <a:pt x="1691" y="4"/>
                        <a:pt x="1703" y="10"/>
                      </a:cubicBezTo>
                      <a:cubicBezTo>
                        <a:pt x="1715" y="15"/>
                        <a:pt x="1711" y="30"/>
                        <a:pt x="1712" y="36"/>
                      </a:cubicBezTo>
                      <a:cubicBezTo>
                        <a:pt x="1713" y="43"/>
                        <a:pt x="1720" y="40"/>
                        <a:pt x="1720" y="40"/>
                      </a:cubicBezTo>
                      <a:cubicBezTo>
                        <a:pt x="1732" y="48"/>
                        <a:pt x="1732" y="48"/>
                        <a:pt x="1732" y="48"/>
                      </a:cubicBezTo>
                      <a:cubicBezTo>
                        <a:pt x="1724" y="67"/>
                        <a:pt x="1724" y="67"/>
                        <a:pt x="1724" y="67"/>
                      </a:cubicBezTo>
                      <a:cubicBezTo>
                        <a:pt x="1724" y="67"/>
                        <a:pt x="1696" y="70"/>
                        <a:pt x="1689" y="74"/>
                      </a:cubicBezTo>
                      <a:cubicBezTo>
                        <a:pt x="1683" y="78"/>
                        <a:pt x="1657" y="94"/>
                        <a:pt x="1675" y="95"/>
                      </a:cubicBezTo>
                      <a:cubicBezTo>
                        <a:pt x="1692" y="96"/>
                        <a:pt x="1704" y="96"/>
                        <a:pt x="1704" y="96"/>
                      </a:cubicBezTo>
                      <a:cubicBezTo>
                        <a:pt x="1675" y="120"/>
                        <a:pt x="1675" y="120"/>
                        <a:pt x="1675" y="120"/>
                      </a:cubicBezTo>
                      <a:cubicBezTo>
                        <a:pt x="1675" y="120"/>
                        <a:pt x="1685" y="150"/>
                        <a:pt x="1693" y="150"/>
                      </a:cubicBezTo>
                      <a:cubicBezTo>
                        <a:pt x="1701" y="150"/>
                        <a:pt x="1704" y="187"/>
                        <a:pt x="1707" y="190"/>
                      </a:cubicBezTo>
                      <a:cubicBezTo>
                        <a:pt x="1709" y="192"/>
                        <a:pt x="1725" y="154"/>
                        <a:pt x="1731" y="147"/>
                      </a:cubicBezTo>
                      <a:cubicBezTo>
                        <a:pt x="1736" y="140"/>
                        <a:pt x="1716" y="144"/>
                        <a:pt x="1720" y="130"/>
                      </a:cubicBezTo>
                      <a:cubicBezTo>
                        <a:pt x="1724" y="115"/>
                        <a:pt x="1732" y="102"/>
                        <a:pt x="1744" y="104"/>
                      </a:cubicBezTo>
                      <a:cubicBezTo>
                        <a:pt x="1756" y="107"/>
                        <a:pt x="1733" y="90"/>
                        <a:pt x="1751" y="82"/>
                      </a:cubicBezTo>
                      <a:cubicBezTo>
                        <a:pt x="1768" y="74"/>
                        <a:pt x="1741" y="43"/>
                        <a:pt x="1763" y="62"/>
                      </a:cubicBezTo>
                      <a:cubicBezTo>
                        <a:pt x="1784" y="80"/>
                        <a:pt x="1768" y="63"/>
                        <a:pt x="1785" y="94"/>
                      </a:cubicBezTo>
                      <a:cubicBezTo>
                        <a:pt x="1803" y="124"/>
                        <a:pt x="1820" y="114"/>
                        <a:pt x="1827" y="111"/>
                      </a:cubicBezTo>
                      <a:cubicBezTo>
                        <a:pt x="1833" y="108"/>
                        <a:pt x="1836" y="88"/>
                        <a:pt x="1844" y="95"/>
                      </a:cubicBezTo>
                      <a:cubicBezTo>
                        <a:pt x="1852" y="102"/>
                        <a:pt x="1855" y="95"/>
                        <a:pt x="1855" y="95"/>
                      </a:cubicBezTo>
                      <a:cubicBezTo>
                        <a:pt x="1855" y="95"/>
                        <a:pt x="1841" y="134"/>
                        <a:pt x="1848" y="140"/>
                      </a:cubicBezTo>
                      <a:cubicBezTo>
                        <a:pt x="1855" y="147"/>
                        <a:pt x="1859" y="140"/>
                        <a:pt x="1873" y="135"/>
                      </a:cubicBezTo>
                      <a:cubicBezTo>
                        <a:pt x="1888" y="130"/>
                        <a:pt x="1893" y="138"/>
                        <a:pt x="1896" y="148"/>
                      </a:cubicBezTo>
                      <a:cubicBezTo>
                        <a:pt x="1899" y="159"/>
                        <a:pt x="1920" y="154"/>
                        <a:pt x="1913" y="170"/>
                      </a:cubicBezTo>
                      <a:cubicBezTo>
                        <a:pt x="1907" y="186"/>
                        <a:pt x="1899" y="199"/>
                        <a:pt x="1899" y="199"/>
                      </a:cubicBezTo>
                      <a:cubicBezTo>
                        <a:pt x="1899" y="199"/>
                        <a:pt x="1883" y="179"/>
                        <a:pt x="1869" y="202"/>
                      </a:cubicBezTo>
                      <a:cubicBezTo>
                        <a:pt x="1856" y="224"/>
                        <a:pt x="1837" y="218"/>
                        <a:pt x="1837" y="218"/>
                      </a:cubicBezTo>
                      <a:cubicBezTo>
                        <a:pt x="1837" y="218"/>
                        <a:pt x="1827" y="187"/>
                        <a:pt x="1813" y="203"/>
                      </a:cubicBezTo>
                      <a:cubicBezTo>
                        <a:pt x="1800" y="219"/>
                        <a:pt x="1803" y="218"/>
                        <a:pt x="1789" y="210"/>
                      </a:cubicBezTo>
                      <a:cubicBezTo>
                        <a:pt x="1776" y="202"/>
                        <a:pt x="1787" y="179"/>
                        <a:pt x="1775" y="196"/>
                      </a:cubicBezTo>
                      <a:cubicBezTo>
                        <a:pt x="1763" y="214"/>
                        <a:pt x="1760" y="202"/>
                        <a:pt x="1752" y="207"/>
                      </a:cubicBezTo>
                      <a:cubicBezTo>
                        <a:pt x="1744" y="212"/>
                        <a:pt x="1725" y="200"/>
                        <a:pt x="1756" y="223"/>
                      </a:cubicBezTo>
                      <a:cubicBezTo>
                        <a:pt x="1787" y="246"/>
                        <a:pt x="1788" y="251"/>
                        <a:pt x="1788" y="251"/>
                      </a:cubicBezTo>
                      <a:cubicBezTo>
                        <a:pt x="1804" y="263"/>
                        <a:pt x="1804" y="263"/>
                        <a:pt x="1804" y="263"/>
                      </a:cubicBezTo>
                      <a:cubicBezTo>
                        <a:pt x="1804" y="263"/>
                        <a:pt x="1833" y="267"/>
                        <a:pt x="1824" y="275"/>
                      </a:cubicBezTo>
                      <a:cubicBezTo>
                        <a:pt x="1815" y="283"/>
                        <a:pt x="1845" y="295"/>
                        <a:pt x="1845" y="295"/>
                      </a:cubicBezTo>
                      <a:cubicBezTo>
                        <a:pt x="1845" y="295"/>
                        <a:pt x="1809" y="312"/>
                        <a:pt x="1825" y="318"/>
                      </a:cubicBezTo>
                      <a:cubicBezTo>
                        <a:pt x="1841" y="323"/>
                        <a:pt x="1828" y="350"/>
                        <a:pt x="1840" y="352"/>
                      </a:cubicBezTo>
                      <a:cubicBezTo>
                        <a:pt x="1852" y="355"/>
                        <a:pt x="1859" y="338"/>
                        <a:pt x="1859" y="338"/>
                      </a:cubicBezTo>
                      <a:cubicBezTo>
                        <a:pt x="1859" y="338"/>
                        <a:pt x="1829" y="295"/>
                        <a:pt x="1856" y="300"/>
                      </a:cubicBezTo>
                      <a:cubicBezTo>
                        <a:pt x="1883" y="306"/>
                        <a:pt x="1864" y="294"/>
                        <a:pt x="1876" y="291"/>
                      </a:cubicBezTo>
                      <a:cubicBezTo>
                        <a:pt x="1887" y="289"/>
                        <a:pt x="1886" y="294"/>
                        <a:pt x="1895" y="300"/>
                      </a:cubicBezTo>
                      <a:cubicBezTo>
                        <a:pt x="1899" y="303"/>
                        <a:pt x="1899" y="303"/>
                        <a:pt x="1899" y="303"/>
                      </a:cubicBezTo>
                      <a:lnTo>
                        <a:pt x="1898" y="305"/>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39" name="Freeform 54"/>
                <p:cNvSpPr>
                  <a:spLocks/>
                </p:cNvSpPr>
                <p:nvPr/>
              </p:nvSpPr>
              <p:spPr bwMode="auto">
                <a:xfrm>
                  <a:off x="4924425" y="5940425"/>
                  <a:ext cx="57150" cy="50800"/>
                </a:xfrm>
                <a:custGeom>
                  <a:avLst/>
                  <a:gdLst>
                    <a:gd name="T0" fmla="*/ 2147483647 w 54"/>
                    <a:gd name="T1" fmla="*/ 0 h 48"/>
                    <a:gd name="T2" fmla="*/ 2147483647 w 54"/>
                    <a:gd name="T3" fmla="*/ 2147483647 h 48"/>
                    <a:gd name="T4" fmla="*/ 2147483647 w 54"/>
                    <a:gd name="T5" fmla="*/ 2147483647 h 48"/>
                    <a:gd name="T6" fmla="*/ 2147483647 w 54"/>
                    <a:gd name="T7" fmla="*/ 2147483647 h 48"/>
                    <a:gd name="T8" fmla="*/ 2147483647 w 54"/>
                    <a:gd name="T9" fmla="*/ 2147483647 h 48"/>
                    <a:gd name="T10" fmla="*/ 2147483647 w 54"/>
                    <a:gd name="T11" fmla="*/ 2147483647 h 48"/>
                    <a:gd name="T12" fmla="*/ 2147483647 w 54"/>
                    <a:gd name="T13" fmla="*/ 0 h 48"/>
                    <a:gd name="T14" fmla="*/ 0 60000 65536"/>
                    <a:gd name="T15" fmla="*/ 0 60000 65536"/>
                    <a:gd name="T16" fmla="*/ 0 60000 65536"/>
                    <a:gd name="T17" fmla="*/ 0 60000 65536"/>
                    <a:gd name="T18" fmla="*/ 0 60000 65536"/>
                    <a:gd name="T19" fmla="*/ 0 60000 65536"/>
                    <a:gd name="T20" fmla="*/ 0 60000 65536"/>
                    <a:gd name="T21" fmla="*/ 0 w 54"/>
                    <a:gd name="T22" fmla="*/ 0 h 48"/>
                    <a:gd name="T23" fmla="*/ 54 w 5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48">
                      <a:moveTo>
                        <a:pt x="29" y="0"/>
                      </a:moveTo>
                      <a:cubicBezTo>
                        <a:pt x="22" y="11"/>
                        <a:pt x="30" y="16"/>
                        <a:pt x="21" y="22"/>
                      </a:cubicBezTo>
                      <a:cubicBezTo>
                        <a:pt x="12" y="28"/>
                        <a:pt x="0" y="16"/>
                        <a:pt x="12" y="28"/>
                      </a:cubicBezTo>
                      <a:cubicBezTo>
                        <a:pt x="24" y="40"/>
                        <a:pt x="40" y="48"/>
                        <a:pt x="46" y="44"/>
                      </a:cubicBezTo>
                      <a:cubicBezTo>
                        <a:pt x="52" y="40"/>
                        <a:pt x="54" y="37"/>
                        <a:pt x="54" y="30"/>
                      </a:cubicBezTo>
                      <a:cubicBezTo>
                        <a:pt x="54" y="23"/>
                        <a:pt x="48" y="12"/>
                        <a:pt x="44" y="12"/>
                      </a:cubicBezTo>
                      <a:cubicBezTo>
                        <a:pt x="40" y="12"/>
                        <a:pt x="29" y="0"/>
                        <a:pt x="29" y="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40" name="Freeform 55"/>
                <p:cNvSpPr>
                  <a:spLocks/>
                </p:cNvSpPr>
                <p:nvPr/>
              </p:nvSpPr>
              <p:spPr bwMode="auto">
                <a:xfrm>
                  <a:off x="4948238" y="5908675"/>
                  <a:ext cx="28575" cy="28575"/>
                </a:xfrm>
                <a:custGeom>
                  <a:avLst/>
                  <a:gdLst>
                    <a:gd name="T0" fmla="*/ 2147483647 w 27"/>
                    <a:gd name="T1" fmla="*/ 0 h 28"/>
                    <a:gd name="T2" fmla="*/ 2147483647 w 27"/>
                    <a:gd name="T3" fmla="*/ 2147483647 h 28"/>
                    <a:gd name="T4" fmla="*/ 2147483647 w 27"/>
                    <a:gd name="T5" fmla="*/ 2147483647 h 28"/>
                    <a:gd name="T6" fmla="*/ 2147483647 w 27"/>
                    <a:gd name="T7" fmla="*/ 2147483647 h 28"/>
                    <a:gd name="T8" fmla="*/ 2147483647 w 27"/>
                    <a:gd name="T9" fmla="*/ 0 h 28"/>
                    <a:gd name="T10" fmla="*/ 0 60000 65536"/>
                    <a:gd name="T11" fmla="*/ 0 60000 65536"/>
                    <a:gd name="T12" fmla="*/ 0 60000 65536"/>
                    <a:gd name="T13" fmla="*/ 0 60000 65536"/>
                    <a:gd name="T14" fmla="*/ 0 60000 65536"/>
                    <a:gd name="T15" fmla="*/ 0 w 27"/>
                    <a:gd name="T16" fmla="*/ 0 h 28"/>
                    <a:gd name="T17" fmla="*/ 27 w 27"/>
                    <a:gd name="T18" fmla="*/ 28 h 28"/>
                  </a:gdLst>
                  <a:ahLst/>
                  <a:cxnLst>
                    <a:cxn ang="T10">
                      <a:pos x="T0" y="T1"/>
                    </a:cxn>
                    <a:cxn ang="T11">
                      <a:pos x="T2" y="T3"/>
                    </a:cxn>
                    <a:cxn ang="T12">
                      <a:pos x="T4" y="T5"/>
                    </a:cxn>
                    <a:cxn ang="T13">
                      <a:pos x="T6" y="T7"/>
                    </a:cxn>
                    <a:cxn ang="T14">
                      <a:pos x="T8" y="T9"/>
                    </a:cxn>
                  </a:cxnLst>
                  <a:rect l="T15" t="T16" r="T17" b="T18"/>
                  <a:pathLst>
                    <a:path w="27" h="28">
                      <a:moveTo>
                        <a:pt x="8" y="0"/>
                      </a:moveTo>
                      <a:cubicBezTo>
                        <a:pt x="7" y="4"/>
                        <a:pt x="0" y="10"/>
                        <a:pt x="11" y="17"/>
                      </a:cubicBezTo>
                      <a:cubicBezTo>
                        <a:pt x="22" y="24"/>
                        <a:pt x="25" y="28"/>
                        <a:pt x="26" y="23"/>
                      </a:cubicBezTo>
                      <a:cubicBezTo>
                        <a:pt x="27" y="18"/>
                        <a:pt x="26" y="9"/>
                        <a:pt x="26" y="6"/>
                      </a:cubicBezTo>
                      <a:cubicBezTo>
                        <a:pt x="26" y="3"/>
                        <a:pt x="8" y="0"/>
                        <a:pt x="8" y="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41" name="Freeform 56"/>
                <p:cNvSpPr>
                  <a:spLocks/>
                </p:cNvSpPr>
                <p:nvPr/>
              </p:nvSpPr>
              <p:spPr bwMode="auto">
                <a:xfrm>
                  <a:off x="4313238" y="5959475"/>
                  <a:ext cx="257175" cy="161925"/>
                </a:xfrm>
                <a:custGeom>
                  <a:avLst/>
                  <a:gdLst>
                    <a:gd name="T0" fmla="*/ 2147483647 w 243"/>
                    <a:gd name="T1" fmla="*/ 2147483647 h 153"/>
                    <a:gd name="T2" fmla="*/ 2147483647 w 243"/>
                    <a:gd name="T3" fmla="*/ 2147483647 h 153"/>
                    <a:gd name="T4" fmla="*/ 2147483647 w 243"/>
                    <a:gd name="T5" fmla="*/ 2147483647 h 153"/>
                    <a:gd name="T6" fmla="*/ 2147483647 w 243"/>
                    <a:gd name="T7" fmla="*/ 2147483647 h 153"/>
                    <a:gd name="T8" fmla="*/ 2147483647 w 243"/>
                    <a:gd name="T9" fmla="*/ 2147483647 h 153"/>
                    <a:gd name="T10" fmla="*/ 2147483647 w 243"/>
                    <a:gd name="T11" fmla="*/ 2147483647 h 153"/>
                    <a:gd name="T12" fmla="*/ 2147483647 w 243"/>
                    <a:gd name="T13" fmla="*/ 2147483647 h 153"/>
                    <a:gd name="T14" fmla="*/ 2147483647 w 243"/>
                    <a:gd name="T15" fmla="*/ 2147483647 h 153"/>
                    <a:gd name="T16" fmla="*/ 2147483647 w 243"/>
                    <a:gd name="T17" fmla="*/ 2147483647 h 153"/>
                    <a:gd name="T18" fmla="*/ 2147483647 w 243"/>
                    <a:gd name="T19" fmla="*/ 2147483647 h 153"/>
                    <a:gd name="T20" fmla="*/ 2147483647 w 243"/>
                    <a:gd name="T21" fmla="*/ 2147483647 h 153"/>
                    <a:gd name="T22" fmla="*/ 2147483647 w 243"/>
                    <a:gd name="T23" fmla="*/ 2147483647 h 153"/>
                    <a:gd name="T24" fmla="*/ 2147483647 w 243"/>
                    <a:gd name="T25" fmla="*/ 2147483647 h 153"/>
                    <a:gd name="T26" fmla="*/ 2147483647 w 243"/>
                    <a:gd name="T27" fmla="*/ 2147483647 h 153"/>
                    <a:gd name="T28" fmla="*/ 2147483647 w 243"/>
                    <a:gd name="T29" fmla="*/ 2147483647 h 153"/>
                    <a:gd name="T30" fmla="*/ 2147483647 w 243"/>
                    <a:gd name="T31" fmla="*/ 2147483647 h 153"/>
                    <a:gd name="T32" fmla="*/ 2147483647 w 243"/>
                    <a:gd name="T33" fmla="*/ 2147483647 h 153"/>
                    <a:gd name="T34" fmla="*/ 2147483647 w 243"/>
                    <a:gd name="T35" fmla="*/ 2147483647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3"/>
                    <a:gd name="T55" fmla="*/ 0 h 153"/>
                    <a:gd name="T56" fmla="*/ 243 w 243"/>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3" h="153">
                      <a:moveTo>
                        <a:pt x="236" y="11"/>
                      </a:moveTo>
                      <a:cubicBezTo>
                        <a:pt x="231" y="3"/>
                        <a:pt x="224" y="6"/>
                        <a:pt x="211" y="14"/>
                      </a:cubicBezTo>
                      <a:cubicBezTo>
                        <a:pt x="198" y="21"/>
                        <a:pt x="180" y="20"/>
                        <a:pt x="170" y="22"/>
                      </a:cubicBezTo>
                      <a:cubicBezTo>
                        <a:pt x="160" y="25"/>
                        <a:pt x="137" y="34"/>
                        <a:pt x="128" y="32"/>
                      </a:cubicBezTo>
                      <a:cubicBezTo>
                        <a:pt x="119" y="31"/>
                        <a:pt x="107" y="32"/>
                        <a:pt x="95" y="24"/>
                      </a:cubicBezTo>
                      <a:cubicBezTo>
                        <a:pt x="82" y="16"/>
                        <a:pt x="70" y="0"/>
                        <a:pt x="63" y="11"/>
                      </a:cubicBezTo>
                      <a:cubicBezTo>
                        <a:pt x="55" y="21"/>
                        <a:pt x="38" y="27"/>
                        <a:pt x="38" y="27"/>
                      </a:cubicBezTo>
                      <a:cubicBezTo>
                        <a:pt x="38" y="27"/>
                        <a:pt x="0" y="36"/>
                        <a:pt x="11" y="48"/>
                      </a:cubicBezTo>
                      <a:cubicBezTo>
                        <a:pt x="22" y="60"/>
                        <a:pt x="23" y="52"/>
                        <a:pt x="45" y="62"/>
                      </a:cubicBezTo>
                      <a:cubicBezTo>
                        <a:pt x="68" y="72"/>
                        <a:pt x="68" y="69"/>
                        <a:pt x="82" y="87"/>
                      </a:cubicBezTo>
                      <a:cubicBezTo>
                        <a:pt x="96" y="104"/>
                        <a:pt x="101" y="114"/>
                        <a:pt x="117" y="119"/>
                      </a:cubicBezTo>
                      <a:cubicBezTo>
                        <a:pt x="133" y="125"/>
                        <a:pt x="136" y="105"/>
                        <a:pt x="146" y="114"/>
                      </a:cubicBezTo>
                      <a:cubicBezTo>
                        <a:pt x="156" y="124"/>
                        <a:pt x="151" y="127"/>
                        <a:pt x="167" y="137"/>
                      </a:cubicBezTo>
                      <a:cubicBezTo>
                        <a:pt x="184" y="147"/>
                        <a:pt x="181" y="150"/>
                        <a:pt x="197" y="151"/>
                      </a:cubicBezTo>
                      <a:cubicBezTo>
                        <a:pt x="213" y="153"/>
                        <a:pt x="220" y="144"/>
                        <a:pt x="220" y="132"/>
                      </a:cubicBezTo>
                      <a:cubicBezTo>
                        <a:pt x="220" y="120"/>
                        <a:pt x="229" y="106"/>
                        <a:pt x="223" y="98"/>
                      </a:cubicBezTo>
                      <a:cubicBezTo>
                        <a:pt x="217" y="91"/>
                        <a:pt x="202" y="88"/>
                        <a:pt x="209" y="77"/>
                      </a:cubicBezTo>
                      <a:cubicBezTo>
                        <a:pt x="217" y="65"/>
                        <a:pt x="243" y="21"/>
                        <a:pt x="236" y="11"/>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2" name="Freeform 57"/>
                <p:cNvSpPr>
                  <a:spLocks/>
                </p:cNvSpPr>
                <p:nvPr/>
              </p:nvSpPr>
              <p:spPr bwMode="auto">
                <a:xfrm>
                  <a:off x="4022725" y="5478463"/>
                  <a:ext cx="79375" cy="174625"/>
                </a:xfrm>
                <a:custGeom>
                  <a:avLst/>
                  <a:gdLst>
                    <a:gd name="T0" fmla="*/ 2147483647 w 75"/>
                    <a:gd name="T1" fmla="*/ 0 h 166"/>
                    <a:gd name="T2" fmla="*/ 2147483647 w 75"/>
                    <a:gd name="T3" fmla="*/ 2147483647 h 166"/>
                    <a:gd name="T4" fmla="*/ 2147483647 w 75"/>
                    <a:gd name="T5" fmla="*/ 2147483647 h 166"/>
                    <a:gd name="T6" fmla="*/ 2147483647 w 75"/>
                    <a:gd name="T7" fmla="*/ 2147483647 h 166"/>
                    <a:gd name="T8" fmla="*/ 2147483647 w 75"/>
                    <a:gd name="T9" fmla="*/ 2147483647 h 166"/>
                    <a:gd name="T10" fmla="*/ 2147483647 w 75"/>
                    <a:gd name="T11" fmla="*/ 2147483647 h 166"/>
                    <a:gd name="T12" fmla="*/ 2147483647 w 75"/>
                    <a:gd name="T13" fmla="*/ 2147483647 h 166"/>
                    <a:gd name="T14" fmla="*/ 2147483647 w 75"/>
                    <a:gd name="T15" fmla="*/ 2147483647 h 166"/>
                    <a:gd name="T16" fmla="*/ 2147483647 w 75"/>
                    <a:gd name="T17" fmla="*/ 2147483647 h 166"/>
                    <a:gd name="T18" fmla="*/ 2147483647 w 75"/>
                    <a:gd name="T19" fmla="*/ 2147483647 h 166"/>
                    <a:gd name="T20" fmla="*/ 2147483647 w 75"/>
                    <a:gd name="T21" fmla="*/ 2147483647 h 166"/>
                    <a:gd name="T22" fmla="*/ 2147483647 w 75"/>
                    <a:gd name="T23" fmla="*/ 2147483647 h 166"/>
                    <a:gd name="T24" fmla="*/ 2147483647 w 75"/>
                    <a:gd name="T25" fmla="*/ 2147483647 h 166"/>
                    <a:gd name="T26" fmla="*/ 2147483647 w 75"/>
                    <a:gd name="T27" fmla="*/ 2147483647 h 166"/>
                    <a:gd name="T28" fmla="*/ 2147483647 w 75"/>
                    <a:gd name="T29" fmla="*/ 0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66"/>
                    <a:gd name="T47" fmla="*/ 75 w 75"/>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66">
                      <a:moveTo>
                        <a:pt x="62" y="0"/>
                      </a:moveTo>
                      <a:cubicBezTo>
                        <a:pt x="54" y="0"/>
                        <a:pt x="49" y="8"/>
                        <a:pt x="52" y="15"/>
                      </a:cubicBezTo>
                      <a:cubicBezTo>
                        <a:pt x="54" y="21"/>
                        <a:pt x="58" y="37"/>
                        <a:pt x="51" y="34"/>
                      </a:cubicBezTo>
                      <a:cubicBezTo>
                        <a:pt x="43" y="32"/>
                        <a:pt x="38" y="23"/>
                        <a:pt x="32" y="34"/>
                      </a:cubicBezTo>
                      <a:cubicBezTo>
                        <a:pt x="26" y="46"/>
                        <a:pt x="17" y="53"/>
                        <a:pt x="12" y="57"/>
                      </a:cubicBezTo>
                      <a:cubicBezTo>
                        <a:pt x="7" y="60"/>
                        <a:pt x="0" y="56"/>
                        <a:pt x="1" y="67"/>
                      </a:cubicBezTo>
                      <a:cubicBezTo>
                        <a:pt x="2" y="78"/>
                        <a:pt x="5" y="89"/>
                        <a:pt x="9" y="91"/>
                      </a:cubicBezTo>
                      <a:cubicBezTo>
                        <a:pt x="12" y="94"/>
                        <a:pt x="16" y="100"/>
                        <a:pt x="13" y="111"/>
                      </a:cubicBezTo>
                      <a:cubicBezTo>
                        <a:pt x="11" y="122"/>
                        <a:pt x="9" y="132"/>
                        <a:pt x="16" y="137"/>
                      </a:cubicBezTo>
                      <a:cubicBezTo>
                        <a:pt x="23" y="142"/>
                        <a:pt x="23" y="131"/>
                        <a:pt x="23" y="142"/>
                      </a:cubicBezTo>
                      <a:cubicBezTo>
                        <a:pt x="23" y="153"/>
                        <a:pt x="23" y="158"/>
                        <a:pt x="31" y="162"/>
                      </a:cubicBezTo>
                      <a:cubicBezTo>
                        <a:pt x="38" y="166"/>
                        <a:pt x="44" y="166"/>
                        <a:pt x="48" y="162"/>
                      </a:cubicBezTo>
                      <a:cubicBezTo>
                        <a:pt x="52" y="158"/>
                        <a:pt x="70" y="108"/>
                        <a:pt x="73" y="91"/>
                      </a:cubicBezTo>
                      <a:cubicBezTo>
                        <a:pt x="75" y="75"/>
                        <a:pt x="73" y="54"/>
                        <a:pt x="67" y="47"/>
                      </a:cubicBezTo>
                      <a:cubicBezTo>
                        <a:pt x="61" y="39"/>
                        <a:pt x="62" y="0"/>
                        <a:pt x="62" y="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3" name="Freeform 58"/>
                <p:cNvSpPr>
                  <a:spLocks/>
                </p:cNvSpPr>
                <p:nvPr/>
              </p:nvSpPr>
              <p:spPr bwMode="auto">
                <a:xfrm>
                  <a:off x="3975100" y="5678488"/>
                  <a:ext cx="146050" cy="230187"/>
                </a:xfrm>
                <a:custGeom>
                  <a:avLst/>
                  <a:gdLst>
                    <a:gd name="T0" fmla="*/ 2147483647 w 138"/>
                    <a:gd name="T1" fmla="*/ 2147483647 h 217"/>
                    <a:gd name="T2" fmla="*/ 2147483647 w 138"/>
                    <a:gd name="T3" fmla="*/ 2147483647 h 217"/>
                    <a:gd name="T4" fmla="*/ 2147483647 w 138"/>
                    <a:gd name="T5" fmla="*/ 2147483647 h 217"/>
                    <a:gd name="T6" fmla="*/ 2147483647 w 138"/>
                    <a:gd name="T7" fmla="*/ 2147483647 h 217"/>
                    <a:gd name="T8" fmla="*/ 2147483647 w 138"/>
                    <a:gd name="T9" fmla="*/ 2147483647 h 217"/>
                    <a:gd name="T10" fmla="*/ 2147483647 w 138"/>
                    <a:gd name="T11" fmla="*/ 2147483647 h 217"/>
                    <a:gd name="T12" fmla="*/ 2147483647 w 138"/>
                    <a:gd name="T13" fmla="*/ 2147483647 h 217"/>
                    <a:gd name="T14" fmla="*/ 2147483647 w 138"/>
                    <a:gd name="T15" fmla="*/ 2147483647 h 217"/>
                    <a:gd name="T16" fmla="*/ 2147483647 w 138"/>
                    <a:gd name="T17" fmla="*/ 2147483647 h 217"/>
                    <a:gd name="T18" fmla="*/ 2147483647 w 138"/>
                    <a:gd name="T19" fmla="*/ 2147483647 h 217"/>
                    <a:gd name="T20" fmla="*/ 2147483647 w 138"/>
                    <a:gd name="T21" fmla="*/ 2147483647 h 217"/>
                    <a:gd name="T22" fmla="*/ 2147483647 w 138"/>
                    <a:gd name="T23" fmla="*/ 2147483647 h 217"/>
                    <a:gd name="T24" fmla="*/ 2147483647 w 138"/>
                    <a:gd name="T25" fmla="*/ 2147483647 h 217"/>
                    <a:gd name="T26" fmla="*/ 2147483647 w 138"/>
                    <a:gd name="T27" fmla="*/ 2147483647 h 217"/>
                    <a:gd name="T28" fmla="*/ 2147483647 w 138"/>
                    <a:gd name="T29" fmla="*/ 2147483647 h 217"/>
                    <a:gd name="T30" fmla="*/ 2147483647 w 138"/>
                    <a:gd name="T31" fmla="*/ 2147483647 h 217"/>
                    <a:gd name="T32" fmla="*/ 2147483647 w 138"/>
                    <a:gd name="T33" fmla="*/ 2147483647 h 217"/>
                    <a:gd name="T34" fmla="*/ 2147483647 w 138"/>
                    <a:gd name="T35" fmla="*/ 2147483647 h 217"/>
                    <a:gd name="T36" fmla="*/ 2147483647 w 138"/>
                    <a:gd name="T37" fmla="*/ 2147483647 h 217"/>
                    <a:gd name="T38" fmla="*/ 2147483647 w 138"/>
                    <a:gd name="T39" fmla="*/ 2147483647 h 217"/>
                    <a:gd name="T40" fmla="*/ 2147483647 w 138"/>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217"/>
                    <a:gd name="T65" fmla="*/ 138 w 138"/>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217">
                      <a:moveTo>
                        <a:pt x="89" y="2"/>
                      </a:moveTo>
                      <a:cubicBezTo>
                        <a:pt x="85" y="0"/>
                        <a:pt x="82" y="6"/>
                        <a:pt x="75" y="13"/>
                      </a:cubicBezTo>
                      <a:cubicBezTo>
                        <a:pt x="67" y="19"/>
                        <a:pt x="54" y="30"/>
                        <a:pt x="45" y="28"/>
                      </a:cubicBezTo>
                      <a:cubicBezTo>
                        <a:pt x="36" y="25"/>
                        <a:pt x="25" y="26"/>
                        <a:pt x="25" y="20"/>
                      </a:cubicBezTo>
                      <a:cubicBezTo>
                        <a:pt x="25" y="14"/>
                        <a:pt x="25" y="2"/>
                        <a:pt x="21" y="5"/>
                      </a:cubicBezTo>
                      <a:cubicBezTo>
                        <a:pt x="18" y="9"/>
                        <a:pt x="0" y="28"/>
                        <a:pt x="11" y="37"/>
                      </a:cubicBezTo>
                      <a:cubicBezTo>
                        <a:pt x="23" y="47"/>
                        <a:pt x="20" y="51"/>
                        <a:pt x="25" y="60"/>
                      </a:cubicBezTo>
                      <a:cubicBezTo>
                        <a:pt x="30" y="68"/>
                        <a:pt x="37" y="86"/>
                        <a:pt x="40" y="98"/>
                      </a:cubicBezTo>
                      <a:cubicBezTo>
                        <a:pt x="42" y="111"/>
                        <a:pt x="31" y="150"/>
                        <a:pt x="29" y="158"/>
                      </a:cubicBezTo>
                      <a:cubicBezTo>
                        <a:pt x="26" y="165"/>
                        <a:pt x="13" y="163"/>
                        <a:pt x="25" y="171"/>
                      </a:cubicBezTo>
                      <a:cubicBezTo>
                        <a:pt x="37" y="180"/>
                        <a:pt x="35" y="195"/>
                        <a:pt x="41" y="206"/>
                      </a:cubicBezTo>
                      <a:cubicBezTo>
                        <a:pt x="47" y="217"/>
                        <a:pt x="51" y="206"/>
                        <a:pt x="63" y="208"/>
                      </a:cubicBezTo>
                      <a:cubicBezTo>
                        <a:pt x="76" y="211"/>
                        <a:pt x="103" y="174"/>
                        <a:pt x="106" y="180"/>
                      </a:cubicBezTo>
                      <a:cubicBezTo>
                        <a:pt x="108" y="186"/>
                        <a:pt x="106" y="201"/>
                        <a:pt x="114" y="195"/>
                      </a:cubicBezTo>
                      <a:cubicBezTo>
                        <a:pt x="123" y="189"/>
                        <a:pt x="129" y="181"/>
                        <a:pt x="127" y="165"/>
                      </a:cubicBezTo>
                      <a:cubicBezTo>
                        <a:pt x="124" y="149"/>
                        <a:pt x="123" y="130"/>
                        <a:pt x="128" y="119"/>
                      </a:cubicBezTo>
                      <a:cubicBezTo>
                        <a:pt x="133" y="108"/>
                        <a:pt x="138" y="97"/>
                        <a:pt x="132" y="89"/>
                      </a:cubicBezTo>
                      <a:cubicBezTo>
                        <a:pt x="125" y="82"/>
                        <a:pt x="135" y="65"/>
                        <a:pt x="135" y="60"/>
                      </a:cubicBezTo>
                      <a:cubicBezTo>
                        <a:pt x="135" y="55"/>
                        <a:pt x="134" y="42"/>
                        <a:pt x="129" y="32"/>
                      </a:cubicBezTo>
                      <a:cubicBezTo>
                        <a:pt x="124" y="23"/>
                        <a:pt x="119" y="13"/>
                        <a:pt x="118" y="8"/>
                      </a:cubicBezTo>
                      <a:cubicBezTo>
                        <a:pt x="117" y="3"/>
                        <a:pt x="89" y="2"/>
                        <a:pt x="89" y="2"/>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4" name="Freeform 59"/>
                <p:cNvSpPr>
                  <a:spLocks/>
                </p:cNvSpPr>
                <p:nvPr/>
              </p:nvSpPr>
              <p:spPr bwMode="auto">
                <a:xfrm>
                  <a:off x="3532188" y="5788025"/>
                  <a:ext cx="96837" cy="76200"/>
                </a:xfrm>
                <a:custGeom>
                  <a:avLst/>
                  <a:gdLst>
                    <a:gd name="T0" fmla="*/ 2147483647 w 91"/>
                    <a:gd name="T1" fmla="*/ 2147483647 h 73"/>
                    <a:gd name="T2" fmla="*/ 2147483647 w 91"/>
                    <a:gd name="T3" fmla="*/ 2147483647 h 73"/>
                    <a:gd name="T4" fmla="*/ 2147483647 w 91"/>
                    <a:gd name="T5" fmla="*/ 2147483647 h 73"/>
                    <a:gd name="T6" fmla="*/ 2147483647 w 91"/>
                    <a:gd name="T7" fmla="*/ 2147483647 h 73"/>
                    <a:gd name="T8" fmla="*/ 2147483647 w 91"/>
                    <a:gd name="T9" fmla="*/ 2147483647 h 73"/>
                    <a:gd name="T10" fmla="*/ 2147483647 w 91"/>
                    <a:gd name="T11" fmla="*/ 2147483647 h 73"/>
                    <a:gd name="T12" fmla="*/ 2147483647 w 91"/>
                    <a:gd name="T13" fmla="*/ 2147483647 h 73"/>
                    <a:gd name="T14" fmla="*/ 2147483647 w 91"/>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73"/>
                    <a:gd name="T26" fmla="*/ 91 w 91"/>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73">
                      <a:moveTo>
                        <a:pt x="53" y="4"/>
                      </a:moveTo>
                      <a:cubicBezTo>
                        <a:pt x="42" y="10"/>
                        <a:pt x="22" y="12"/>
                        <a:pt x="18" y="20"/>
                      </a:cubicBezTo>
                      <a:cubicBezTo>
                        <a:pt x="14" y="27"/>
                        <a:pt x="0" y="43"/>
                        <a:pt x="16" y="48"/>
                      </a:cubicBezTo>
                      <a:cubicBezTo>
                        <a:pt x="32" y="53"/>
                        <a:pt x="28" y="36"/>
                        <a:pt x="48" y="55"/>
                      </a:cubicBezTo>
                      <a:cubicBezTo>
                        <a:pt x="68" y="73"/>
                        <a:pt x="81" y="53"/>
                        <a:pt x="86" y="42"/>
                      </a:cubicBezTo>
                      <a:cubicBezTo>
                        <a:pt x="91" y="31"/>
                        <a:pt x="78" y="25"/>
                        <a:pt x="74" y="19"/>
                      </a:cubicBezTo>
                      <a:cubicBezTo>
                        <a:pt x="70" y="12"/>
                        <a:pt x="76" y="3"/>
                        <a:pt x="73" y="1"/>
                      </a:cubicBezTo>
                      <a:cubicBezTo>
                        <a:pt x="69" y="0"/>
                        <a:pt x="53" y="4"/>
                        <a:pt x="53" y="4"/>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5" name="Freeform 60"/>
                <p:cNvSpPr>
                  <a:spLocks/>
                </p:cNvSpPr>
                <p:nvPr/>
              </p:nvSpPr>
              <p:spPr bwMode="auto">
                <a:xfrm>
                  <a:off x="3636963" y="5775325"/>
                  <a:ext cx="66675" cy="28575"/>
                </a:xfrm>
                <a:custGeom>
                  <a:avLst/>
                  <a:gdLst>
                    <a:gd name="T0" fmla="*/ 2147483647 w 63"/>
                    <a:gd name="T1" fmla="*/ 2147483647 h 26"/>
                    <a:gd name="T2" fmla="*/ 2147483647 w 63"/>
                    <a:gd name="T3" fmla="*/ 2147483647 h 26"/>
                    <a:gd name="T4" fmla="*/ 2147483647 w 63"/>
                    <a:gd name="T5" fmla="*/ 2147483647 h 26"/>
                    <a:gd name="T6" fmla="*/ 2147483647 w 63"/>
                    <a:gd name="T7" fmla="*/ 2147483647 h 26"/>
                    <a:gd name="T8" fmla="*/ 2147483647 w 63"/>
                    <a:gd name="T9" fmla="*/ 0 h 26"/>
                    <a:gd name="T10" fmla="*/ 2147483647 w 63"/>
                    <a:gd name="T11" fmla="*/ 2147483647 h 26"/>
                    <a:gd name="T12" fmla="*/ 0 60000 65536"/>
                    <a:gd name="T13" fmla="*/ 0 60000 65536"/>
                    <a:gd name="T14" fmla="*/ 0 60000 65536"/>
                    <a:gd name="T15" fmla="*/ 0 60000 65536"/>
                    <a:gd name="T16" fmla="*/ 0 60000 65536"/>
                    <a:gd name="T17" fmla="*/ 0 60000 65536"/>
                    <a:gd name="T18" fmla="*/ 0 w 63"/>
                    <a:gd name="T19" fmla="*/ 0 h 26"/>
                    <a:gd name="T20" fmla="*/ 63 w 6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3" h="26">
                      <a:moveTo>
                        <a:pt x="21" y="2"/>
                      </a:moveTo>
                      <a:cubicBezTo>
                        <a:pt x="17" y="5"/>
                        <a:pt x="0" y="15"/>
                        <a:pt x="23" y="20"/>
                      </a:cubicBezTo>
                      <a:cubicBezTo>
                        <a:pt x="47" y="25"/>
                        <a:pt x="41" y="26"/>
                        <a:pt x="52" y="22"/>
                      </a:cubicBezTo>
                      <a:cubicBezTo>
                        <a:pt x="63" y="19"/>
                        <a:pt x="57" y="1"/>
                        <a:pt x="52" y="1"/>
                      </a:cubicBezTo>
                      <a:cubicBezTo>
                        <a:pt x="47" y="1"/>
                        <a:pt x="37" y="0"/>
                        <a:pt x="37" y="0"/>
                      </a:cubicBezTo>
                      <a:lnTo>
                        <a:pt x="21" y="2"/>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6" name="Freeform 61"/>
                <p:cNvSpPr>
                  <a:spLocks/>
                </p:cNvSpPr>
                <p:nvPr/>
              </p:nvSpPr>
              <p:spPr bwMode="auto">
                <a:xfrm>
                  <a:off x="3479800" y="5845175"/>
                  <a:ext cx="44450" cy="57150"/>
                </a:xfrm>
                <a:custGeom>
                  <a:avLst/>
                  <a:gdLst>
                    <a:gd name="T0" fmla="*/ 2147483647 w 41"/>
                    <a:gd name="T1" fmla="*/ 2147483647 h 53"/>
                    <a:gd name="T2" fmla="*/ 2147483647 w 41"/>
                    <a:gd name="T3" fmla="*/ 2147483647 h 53"/>
                    <a:gd name="T4" fmla="*/ 2147483647 w 41"/>
                    <a:gd name="T5" fmla="*/ 2147483647 h 53"/>
                    <a:gd name="T6" fmla="*/ 2147483647 w 41"/>
                    <a:gd name="T7" fmla="*/ 2147483647 h 53"/>
                    <a:gd name="T8" fmla="*/ 2147483647 w 41"/>
                    <a:gd name="T9" fmla="*/ 2147483647 h 53"/>
                    <a:gd name="T10" fmla="*/ 0 60000 65536"/>
                    <a:gd name="T11" fmla="*/ 0 60000 65536"/>
                    <a:gd name="T12" fmla="*/ 0 60000 65536"/>
                    <a:gd name="T13" fmla="*/ 0 60000 65536"/>
                    <a:gd name="T14" fmla="*/ 0 60000 65536"/>
                    <a:gd name="T15" fmla="*/ 0 w 41"/>
                    <a:gd name="T16" fmla="*/ 0 h 53"/>
                    <a:gd name="T17" fmla="*/ 41 w 41"/>
                    <a:gd name="T18" fmla="*/ 53 h 53"/>
                  </a:gdLst>
                  <a:ahLst/>
                  <a:cxnLst>
                    <a:cxn ang="T10">
                      <a:pos x="T0" y="T1"/>
                    </a:cxn>
                    <a:cxn ang="T11">
                      <a:pos x="T2" y="T3"/>
                    </a:cxn>
                    <a:cxn ang="T12">
                      <a:pos x="T4" y="T5"/>
                    </a:cxn>
                    <a:cxn ang="T13">
                      <a:pos x="T6" y="T7"/>
                    </a:cxn>
                    <a:cxn ang="T14">
                      <a:pos x="T8" y="T9"/>
                    </a:cxn>
                  </a:cxnLst>
                  <a:rect l="T15" t="T16" r="T17" b="T18"/>
                  <a:pathLst>
                    <a:path w="41" h="53">
                      <a:moveTo>
                        <a:pt x="5" y="23"/>
                      </a:moveTo>
                      <a:cubicBezTo>
                        <a:pt x="0" y="32"/>
                        <a:pt x="4" y="53"/>
                        <a:pt x="14" y="53"/>
                      </a:cubicBezTo>
                      <a:cubicBezTo>
                        <a:pt x="24" y="53"/>
                        <a:pt x="16" y="37"/>
                        <a:pt x="29" y="36"/>
                      </a:cubicBezTo>
                      <a:cubicBezTo>
                        <a:pt x="41" y="34"/>
                        <a:pt x="39" y="0"/>
                        <a:pt x="31" y="5"/>
                      </a:cubicBezTo>
                      <a:cubicBezTo>
                        <a:pt x="24" y="9"/>
                        <a:pt x="5" y="23"/>
                        <a:pt x="5" y="23"/>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47" name="Freeform 63"/>
                <p:cNvSpPr>
                  <a:spLocks/>
                </p:cNvSpPr>
                <p:nvPr/>
              </p:nvSpPr>
              <p:spPr bwMode="auto">
                <a:xfrm>
                  <a:off x="5170488" y="6211888"/>
                  <a:ext cx="244475" cy="85725"/>
                </a:xfrm>
                <a:custGeom>
                  <a:avLst/>
                  <a:gdLst>
                    <a:gd name="T0" fmla="*/ 2147483647 w 230"/>
                    <a:gd name="T1" fmla="*/ 2147483647 h 80"/>
                    <a:gd name="T2" fmla="*/ 2147483647 w 230"/>
                    <a:gd name="T3" fmla="*/ 2147483647 h 80"/>
                    <a:gd name="T4" fmla="*/ 2147483647 w 230"/>
                    <a:gd name="T5" fmla="*/ 2147483647 h 80"/>
                    <a:gd name="T6" fmla="*/ 2147483647 w 230"/>
                    <a:gd name="T7" fmla="*/ 2147483647 h 80"/>
                    <a:gd name="T8" fmla="*/ 2147483647 w 230"/>
                    <a:gd name="T9" fmla="*/ 2147483647 h 80"/>
                    <a:gd name="T10" fmla="*/ 2147483647 w 230"/>
                    <a:gd name="T11" fmla="*/ 2147483647 h 80"/>
                    <a:gd name="T12" fmla="*/ 2147483647 w 230"/>
                    <a:gd name="T13" fmla="*/ 2147483647 h 80"/>
                    <a:gd name="T14" fmla="*/ 2147483647 w 230"/>
                    <a:gd name="T15" fmla="*/ 2147483647 h 80"/>
                    <a:gd name="T16" fmla="*/ 2147483647 w 230"/>
                    <a:gd name="T17" fmla="*/ 2147483647 h 80"/>
                    <a:gd name="T18" fmla="*/ 2147483647 w 230"/>
                    <a:gd name="T19" fmla="*/ 2147483647 h 80"/>
                    <a:gd name="T20" fmla="*/ 2147483647 w 230"/>
                    <a:gd name="T21" fmla="*/ 2147483647 h 80"/>
                    <a:gd name="T22" fmla="*/ 2147483647 w 230"/>
                    <a:gd name="T23" fmla="*/ 2147483647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80"/>
                    <a:gd name="T38" fmla="*/ 230 w 23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80">
                      <a:moveTo>
                        <a:pt x="104" y="16"/>
                      </a:moveTo>
                      <a:cubicBezTo>
                        <a:pt x="88" y="21"/>
                        <a:pt x="62" y="8"/>
                        <a:pt x="62" y="8"/>
                      </a:cubicBezTo>
                      <a:cubicBezTo>
                        <a:pt x="62" y="8"/>
                        <a:pt x="43" y="0"/>
                        <a:pt x="35" y="5"/>
                      </a:cubicBezTo>
                      <a:cubicBezTo>
                        <a:pt x="27" y="11"/>
                        <a:pt x="0" y="26"/>
                        <a:pt x="19" y="34"/>
                      </a:cubicBezTo>
                      <a:cubicBezTo>
                        <a:pt x="38" y="43"/>
                        <a:pt x="64" y="37"/>
                        <a:pt x="83" y="45"/>
                      </a:cubicBezTo>
                      <a:cubicBezTo>
                        <a:pt x="102" y="53"/>
                        <a:pt x="102" y="53"/>
                        <a:pt x="120" y="67"/>
                      </a:cubicBezTo>
                      <a:cubicBezTo>
                        <a:pt x="139" y="80"/>
                        <a:pt x="139" y="59"/>
                        <a:pt x="168" y="61"/>
                      </a:cubicBezTo>
                      <a:cubicBezTo>
                        <a:pt x="198" y="64"/>
                        <a:pt x="206" y="61"/>
                        <a:pt x="214" y="53"/>
                      </a:cubicBezTo>
                      <a:cubicBezTo>
                        <a:pt x="222" y="45"/>
                        <a:pt x="230" y="34"/>
                        <a:pt x="219" y="34"/>
                      </a:cubicBezTo>
                      <a:cubicBezTo>
                        <a:pt x="208" y="34"/>
                        <a:pt x="171" y="34"/>
                        <a:pt x="163" y="34"/>
                      </a:cubicBezTo>
                      <a:cubicBezTo>
                        <a:pt x="155" y="34"/>
                        <a:pt x="120" y="34"/>
                        <a:pt x="120" y="34"/>
                      </a:cubicBezTo>
                      <a:lnTo>
                        <a:pt x="104" y="16"/>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48" name="Freeform 64"/>
                <p:cNvSpPr>
                  <a:spLocks/>
                </p:cNvSpPr>
                <p:nvPr/>
              </p:nvSpPr>
              <p:spPr bwMode="auto">
                <a:xfrm>
                  <a:off x="5280025" y="5988050"/>
                  <a:ext cx="52388" cy="58738"/>
                </a:xfrm>
                <a:custGeom>
                  <a:avLst/>
                  <a:gdLst>
                    <a:gd name="T0" fmla="*/ 2147483647 w 49"/>
                    <a:gd name="T1" fmla="*/ 0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56"/>
                    <a:gd name="T26" fmla="*/ 49 w 49"/>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56">
                      <a:moveTo>
                        <a:pt x="10" y="0"/>
                      </a:moveTo>
                      <a:cubicBezTo>
                        <a:pt x="5" y="5"/>
                        <a:pt x="0" y="12"/>
                        <a:pt x="9" y="18"/>
                      </a:cubicBezTo>
                      <a:cubicBezTo>
                        <a:pt x="18" y="24"/>
                        <a:pt x="23" y="18"/>
                        <a:pt x="25" y="30"/>
                      </a:cubicBezTo>
                      <a:cubicBezTo>
                        <a:pt x="27" y="43"/>
                        <a:pt x="31" y="48"/>
                        <a:pt x="38" y="52"/>
                      </a:cubicBezTo>
                      <a:cubicBezTo>
                        <a:pt x="45" y="56"/>
                        <a:pt x="47" y="54"/>
                        <a:pt x="48" y="51"/>
                      </a:cubicBezTo>
                      <a:cubicBezTo>
                        <a:pt x="49" y="48"/>
                        <a:pt x="45" y="35"/>
                        <a:pt x="42" y="34"/>
                      </a:cubicBezTo>
                      <a:cubicBezTo>
                        <a:pt x="39" y="33"/>
                        <a:pt x="37" y="23"/>
                        <a:pt x="34" y="20"/>
                      </a:cubicBezTo>
                      <a:cubicBezTo>
                        <a:pt x="31" y="17"/>
                        <a:pt x="10" y="0"/>
                        <a:pt x="10" y="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49" name="Freeform 65"/>
                <p:cNvSpPr>
                  <a:spLocks/>
                </p:cNvSpPr>
                <p:nvPr/>
              </p:nvSpPr>
              <p:spPr bwMode="auto">
                <a:xfrm>
                  <a:off x="5335588" y="6038850"/>
                  <a:ext cx="12700" cy="12700"/>
                </a:xfrm>
                <a:custGeom>
                  <a:avLst/>
                  <a:gdLst>
                    <a:gd name="T0" fmla="*/ 2147483647 w 13"/>
                    <a:gd name="T1" fmla="*/ 0 h 11"/>
                    <a:gd name="T2" fmla="*/ 2147483647 w 13"/>
                    <a:gd name="T3" fmla="*/ 2147483647 h 11"/>
                    <a:gd name="T4" fmla="*/ 2147483647 w 13"/>
                    <a:gd name="T5" fmla="*/ 2147483647 h 11"/>
                    <a:gd name="T6" fmla="*/ 2147483647 w 13"/>
                    <a:gd name="T7" fmla="*/ 0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6" y="0"/>
                      </a:moveTo>
                      <a:cubicBezTo>
                        <a:pt x="4" y="3"/>
                        <a:pt x="0" y="11"/>
                        <a:pt x="5" y="11"/>
                      </a:cubicBezTo>
                      <a:cubicBezTo>
                        <a:pt x="10" y="11"/>
                        <a:pt x="13" y="7"/>
                        <a:pt x="13" y="4"/>
                      </a:cubicBezTo>
                      <a:cubicBezTo>
                        <a:pt x="13" y="1"/>
                        <a:pt x="6" y="0"/>
                        <a:pt x="6" y="0"/>
                      </a:cubicBez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50" name="Freeform 66"/>
                <p:cNvSpPr>
                  <a:spLocks/>
                </p:cNvSpPr>
                <p:nvPr/>
              </p:nvSpPr>
              <p:spPr bwMode="auto">
                <a:xfrm>
                  <a:off x="5341938" y="6067425"/>
                  <a:ext cx="14287" cy="20638"/>
                </a:xfrm>
                <a:custGeom>
                  <a:avLst/>
                  <a:gdLst>
                    <a:gd name="T0" fmla="*/ 2147483647 w 13"/>
                    <a:gd name="T1" fmla="*/ 0 h 20"/>
                    <a:gd name="T2" fmla="*/ 2147483647 w 13"/>
                    <a:gd name="T3" fmla="*/ 2147483647 h 20"/>
                    <a:gd name="T4" fmla="*/ 2147483647 w 13"/>
                    <a:gd name="T5" fmla="*/ 2147483647 h 20"/>
                    <a:gd name="T6" fmla="*/ 2147483647 w 13"/>
                    <a:gd name="T7" fmla="*/ 0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2" y="0"/>
                      </a:moveTo>
                      <a:cubicBezTo>
                        <a:pt x="2" y="5"/>
                        <a:pt x="0" y="20"/>
                        <a:pt x="5" y="20"/>
                      </a:cubicBezTo>
                      <a:cubicBezTo>
                        <a:pt x="10" y="20"/>
                        <a:pt x="13" y="13"/>
                        <a:pt x="13" y="13"/>
                      </a:cubicBezTo>
                      <a:lnTo>
                        <a:pt x="2"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1" name="Freeform 67"/>
                <p:cNvSpPr>
                  <a:spLocks/>
                </p:cNvSpPr>
                <p:nvPr/>
              </p:nvSpPr>
              <p:spPr bwMode="auto">
                <a:xfrm>
                  <a:off x="5305425" y="6062663"/>
                  <a:ext cx="31750" cy="28575"/>
                </a:xfrm>
                <a:custGeom>
                  <a:avLst/>
                  <a:gdLst>
                    <a:gd name="T0" fmla="*/ 2147483647 w 30"/>
                    <a:gd name="T1" fmla="*/ 2147483647 h 27"/>
                    <a:gd name="T2" fmla="*/ 2147483647 w 30"/>
                    <a:gd name="T3" fmla="*/ 2147483647 h 27"/>
                    <a:gd name="T4" fmla="*/ 2147483647 w 30"/>
                    <a:gd name="T5" fmla="*/ 2147483647 h 27"/>
                    <a:gd name="T6" fmla="*/ 0 60000 65536"/>
                    <a:gd name="T7" fmla="*/ 0 60000 65536"/>
                    <a:gd name="T8" fmla="*/ 0 60000 65536"/>
                    <a:gd name="T9" fmla="*/ 0 w 30"/>
                    <a:gd name="T10" fmla="*/ 0 h 27"/>
                    <a:gd name="T11" fmla="*/ 30 w 30"/>
                    <a:gd name="T12" fmla="*/ 27 h 27"/>
                  </a:gdLst>
                  <a:ahLst/>
                  <a:cxnLst>
                    <a:cxn ang="T6">
                      <a:pos x="T0" y="T1"/>
                    </a:cxn>
                    <a:cxn ang="T7">
                      <a:pos x="T2" y="T3"/>
                    </a:cxn>
                    <a:cxn ang="T8">
                      <a:pos x="T4" y="T5"/>
                    </a:cxn>
                  </a:cxnLst>
                  <a:rect l="T9" t="T10" r="T11" b="T12"/>
                  <a:pathLst>
                    <a:path w="30" h="27">
                      <a:moveTo>
                        <a:pt x="14" y="8"/>
                      </a:moveTo>
                      <a:cubicBezTo>
                        <a:pt x="0" y="14"/>
                        <a:pt x="20" y="27"/>
                        <a:pt x="20" y="27"/>
                      </a:cubicBezTo>
                      <a:cubicBezTo>
                        <a:pt x="20" y="27"/>
                        <a:pt x="30" y="0"/>
                        <a:pt x="14" y="8"/>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2" name="Freeform 68"/>
                <p:cNvSpPr>
                  <a:spLocks/>
                </p:cNvSpPr>
                <p:nvPr/>
              </p:nvSpPr>
              <p:spPr bwMode="auto">
                <a:xfrm>
                  <a:off x="5326063" y="6100763"/>
                  <a:ext cx="15875" cy="17462"/>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7" y="5"/>
                      </a:moveTo>
                      <a:cubicBezTo>
                        <a:pt x="4" y="5"/>
                        <a:pt x="0" y="16"/>
                        <a:pt x="7" y="16"/>
                      </a:cubicBezTo>
                      <a:cubicBezTo>
                        <a:pt x="13" y="16"/>
                        <a:pt x="15" y="14"/>
                        <a:pt x="15" y="10"/>
                      </a:cubicBezTo>
                      <a:cubicBezTo>
                        <a:pt x="15" y="6"/>
                        <a:pt x="14" y="0"/>
                        <a:pt x="9" y="2"/>
                      </a:cubicBezTo>
                      <a:cubicBezTo>
                        <a:pt x="3" y="4"/>
                        <a:pt x="7" y="5"/>
                        <a:pt x="7" y="5"/>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3" name="Freeform 69"/>
                <p:cNvSpPr>
                  <a:spLocks/>
                </p:cNvSpPr>
                <p:nvPr/>
              </p:nvSpPr>
              <p:spPr bwMode="auto">
                <a:xfrm>
                  <a:off x="5262563" y="6046788"/>
                  <a:ext cx="17462" cy="17462"/>
                </a:xfrm>
                <a:custGeom>
                  <a:avLst/>
                  <a:gdLst>
                    <a:gd name="T0" fmla="*/ 2147483647 w 17"/>
                    <a:gd name="T1" fmla="*/ 2147483647 h 16"/>
                    <a:gd name="T2" fmla="*/ 2147483647 w 17"/>
                    <a:gd name="T3" fmla="*/ 2147483647 h 16"/>
                    <a:gd name="T4" fmla="*/ 2147483647 w 17"/>
                    <a:gd name="T5" fmla="*/ 2147483647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2" y="3"/>
                      </a:moveTo>
                      <a:cubicBezTo>
                        <a:pt x="2" y="0"/>
                        <a:pt x="0" y="14"/>
                        <a:pt x="6" y="15"/>
                      </a:cubicBezTo>
                      <a:cubicBezTo>
                        <a:pt x="12" y="16"/>
                        <a:pt x="17" y="2"/>
                        <a:pt x="9" y="2"/>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54" name="Freeform 70"/>
                <p:cNvSpPr>
                  <a:spLocks/>
                </p:cNvSpPr>
                <p:nvPr/>
              </p:nvSpPr>
              <p:spPr bwMode="auto">
                <a:xfrm>
                  <a:off x="5262563" y="6046788"/>
                  <a:ext cx="17462" cy="17462"/>
                </a:xfrm>
                <a:custGeom>
                  <a:avLst/>
                  <a:gdLst>
                    <a:gd name="T0" fmla="*/ 2147483647 w 17"/>
                    <a:gd name="T1" fmla="*/ 2147483647 h 16"/>
                    <a:gd name="T2" fmla="*/ 2147483647 w 17"/>
                    <a:gd name="T3" fmla="*/ 2147483647 h 16"/>
                    <a:gd name="T4" fmla="*/ 2147483647 w 17"/>
                    <a:gd name="T5" fmla="*/ 2147483647 h 16"/>
                    <a:gd name="T6" fmla="*/ 0 60000 65536"/>
                    <a:gd name="T7" fmla="*/ 0 60000 65536"/>
                    <a:gd name="T8" fmla="*/ 0 60000 65536"/>
                    <a:gd name="T9" fmla="*/ 0 w 17"/>
                    <a:gd name="T10" fmla="*/ 0 h 16"/>
                    <a:gd name="T11" fmla="*/ 17 w 17"/>
                    <a:gd name="T12" fmla="*/ 16 h 16"/>
                  </a:gdLst>
                  <a:ahLst/>
                  <a:cxnLst>
                    <a:cxn ang="T6">
                      <a:pos x="T0" y="T1"/>
                    </a:cxn>
                    <a:cxn ang="T7">
                      <a:pos x="T2" y="T3"/>
                    </a:cxn>
                    <a:cxn ang="T8">
                      <a:pos x="T4" y="T5"/>
                    </a:cxn>
                  </a:cxnLst>
                  <a:rect l="T9" t="T10" r="T11" b="T12"/>
                  <a:pathLst>
                    <a:path w="17" h="16">
                      <a:moveTo>
                        <a:pt x="12" y="3"/>
                      </a:moveTo>
                      <a:cubicBezTo>
                        <a:pt x="2" y="0"/>
                        <a:pt x="0" y="14"/>
                        <a:pt x="6" y="15"/>
                      </a:cubicBezTo>
                      <a:cubicBezTo>
                        <a:pt x="12" y="16"/>
                        <a:pt x="17" y="2"/>
                        <a:pt x="9" y="2"/>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55" name="Freeform 71"/>
                <p:cNvSpPr>
                  <a:spLocks/>
                </p:cNvSpPr>
                <p:nvPr/>
              </p:nvSpPr>
              <p:spPr bwMode="auto">
                <a:xfrm>
                  <a:off x="5272088" y="6078538"/>
                  <a:ext cx="17462" cy="14287"/>
                </a:xfrm>
                <a:custGeom>
                  <a:avLst/>
                  <a:gdLst>
                    <a:gd name="T0" fmla="*/ 2147483647 w 17"/>
                    <a:gd name="T1" fmla="*/ 2147483647 h 14"/>
                    <a:gd name="T2" fmla="*/ 2147483647 w 17"/>
                    <a:gd name="T3" fmla="*/ 2147483647 h 14"/>
                    <a:gd name="T4" fmla="*/ 2147483647 w 17"/>
                    <a:gd name="T5" fmla="*/ 2147483647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9" y="4"/>
                      </a:moveTo>
                      <a:cubicBezTo>
                        <a:pt x="2" y="0"/>
                        <a:pt x="0" y="12"/>
                        <a:pt x="7" y="13"/>
                      </a:cubicBezTo>
                      <a:cubicBezTo>
                        <a:pt x="14" y="14"/>
                        <a:pt x="17" y="3"/>
                        <a:pt x="9" y="3"/>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56" name="Freeform 72"/>
                <p:cNvSpPr>
                  <a:spLocks/>
                </p:cNvSpPr>
                <p:nvPr/>
              </p:nvSpPr>
              <p:spPr bwMode="auto">
                <a:xfrm>
                  <a:off x="5272088" y="6078538"/>
                  <a:ext cx="17462" cy="14287"/>
                </a:xfrm>
                <a:custGeom>
                  <a:avLst/>
                  <a:gdLst>
                    <a:gd name="T0" fmla="*/ 2147483647 w 17"/>
                    <a:gd name="T1" fmla="*/ 2147483647 h 14"/>
                    <a:gd name="T2" fmla="*/ 2147483647 w 17"/>
                    <a:gd name="T3" fmla="*/ 2147483647 h 14"/>
                    <a:gd name="T4" fmla="*/ 2147483647 w 17"/>
                    <a:gd name="T5" fmla="*/ 2147483647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9" y="4"/>
                      </a:moveTo>
                      <a:cubicBezTo>
                        <a:pt x="2" y="0"/>
                        <a:pt x="0" y="12"/>
                        <a:pt x="7" y="13"/>
                      </a:cubicBezTo>
                      <a:cubicBezTo>
                        <a:pt x="14" y="14"/>
                        <a:pt x="17" y="3"/>
                        <a:pt x="9" y="3"/>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7" name="Freeform 73"/>
                <p:cNvSpPr>
                  <a:spLocks/>
                </p:cNvSpPr>
                <p:nvPr/>
              </p:nvSpPr>
              <p:spPr bwMode="auto">
                <a:xfrm>
                  <a:off x="5292725" y="5767388"/>
                  <a:ext cx="80963" cy="57150"/>
                </a:xfrm>
                <a:custGeom>
                  <a:avLst/>
                  <a:gdLst>
                    <a:gd name="T0" fmla="*/ 2147483647 w 76"/>
                    <a:gd name="T1" fmla="*/ 2147483647 h 54"/>
                    <a:gd name="T2" fmla="*/ 2147483647 w 76"/>
                    <a:gd name="T3" fmla="*/ 2147483647 h 54"/>
                    <a:gd name="T4" fmla="*/ 2147483647 w 76"/>
                    <a:gd name="T5" fmla="*/ 2147483647 h 54"/>
                    <a:gd name="T6" fmla="*/ 2147483647 w 76"/>
                    <a:gd name="T7" fmla="*/ 2147483647 h 54"/>
                    <a:gd name="T8" fmla="*/ 2147483647 w 76"/>
                    <a:gd name="T9" fmla="*/ 2147483647 h 54"/>
                    <a:gd name="T10" fmla="*/ 2147483647 w 76"/>
                    <a:gd name="T11" fmla="*/ 2147483647 h 54"/>
                    <a:gd name="T12" fmla="*/ 2147483647 w 76"/>
                    <a:gd name="T13" fmla="*/ 2147483647 h 54"/>
                    <a:gd name="T14" fmla="*/ 2147483647 w 76"/>
                    <a:gd name="T15" fmla="*/ 2147483647 h 54"/>
                    <a:gd name="T16" fmla="*/ 2147483647 w 76"/>
                    <a:gd name="T17" fmla="*/ 2147483647 h 54"/>
                    <a:gd name="T18" fmla="*/ 2147483647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4"/>
                    <a:gd name="T32" fmla="*/ 76 w 7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4">
                      <a:moveTo>
                        <a:pt x="67" y="1"/>
                      </a:moveTo>
                      <a:cubicBezTo>
                        <a:pt x="62" y="7"/>
                        <a:pt x="54" y="10"/>
                        <a:pt x="50" y="16"/>
                      </a:cubicBezTo>
                      <a:cubicBezTo>
                        <a:pt x="38" y="7"/>
                        <a:pt x="32" y="17"/>
                        <a:pt x="32" y="29"/>
                      </a:cubicBezTo>
                      <a:cubicBezTo>
                        <a:pt x="21" y="33"/>
                        <a:pt x="0" y="22"/>
                        <a:pt x="13" y="42"/>
                      </a:cubicBezTo>
                      <a:cubicBezTo>
                        <a:pt x="18" y="49"/>
                        <a:pt x="25" y="54"/>
                        <a:pt x="30" y="46"/>
                      </a:cubicBezTo>
                      <a:cubicBezTo>
                        <a:pt x="34" y="40"/>
                        <a:pt x="30" y="27"/>
                        <a:pt x="41" y="36"/>
                      </a:cubicBezTo>
                      <a:cubicBezTo>
                        <a:pt x="42" y="28"/>
                        <a:pt x="53" y="16"/>
                        <a:pt x="62" y="20"/>
                      </a:cubicBezTo>
                      <a:cubicBezTo>
                        <a:pt x="63" y="17"/>
                        <a:pt x="64" y="13"/>
                        <a:pt x="65" y="10"/>
                      </a:cubicBezTo>
                      <a:cubicBezTo>
                        <a:pt x="70" y="9"/>
                        <a:pt x="76" y="8"/>
                        <a:pt x="76" y="2"/>
                      </a:cubicBezTo>
                      <a:cubicBezTo>
                        <a:pt x="75" y="2"/>
                        <a:pt x="74" y="0"/>
                        <a:pt x="72" y="0"/>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8" name="Freeform 74"/>
                <p:cNvSpPr>
                  <a:spLocks/>
                </p:cNvSpPr>
                <p:nvPr/>
              </p:nvSpPr>
              <p:spPr bwMode="auto">
                <a:xfrm>
                  <a:off x="5292725" y="5767388"/>
                  <a:ext cx="80963" cy="57150"/>
                </a:xfrm>
                <a:custGeom>
                  <a:avLst/>
                  <a:gdLst>
                    <a:gd name="T0" fmla="*/ 2147483647 w 76"/>
                    <a:gd name="T1" fmla="*/ 2147483647 h 54"/>
                    <a:gd name="T2" fmla="*/ 2147483647 w 76"/>
                    <a:gd name="T3" fmla="*/ 2147483647 h 54"/>
                    <a:gd name="T4" fmla="*/ 2147483647 w 76"/>
                    <a:gd name="T5" fmla="*/ 2147483647 h 54"/>
                    <a:gd name="T6" fmla="*/ 2147483647 w 76"/>
                    <a:gd name="T7" fmla="*/ 2147483647 h 54"/>
                    <a:gd name="T8" fmla="*/ 2147483647 w 76"/>
                    <a:gd name="T9" fmla="*/ 2147483647 h 54"/>
                    <a:gd name="T10" fmla="*/ 2147483647 w 76"/>
                    <a:gd name="T11" fmla="*/ 2147483647 h 54"/>
                    <a:gd name="T12" fmla="*/ 2147483647 w 76"/>
                    <a:gd name="T13" fmla="*/ 2147483647 h 54"/>
                    <a:gd name="T14" fmla="*/ 2147483647 w 76"/>
                    <a:gd name="T15" fmla="*/ 2147483647 h 54"/>
                    <a:gd name="T16" fmla="*/ 2147483647 w 76"/>
                    <a:gd name="T17" fmla="*/ 2147483647 h 54"/>
                    <a:gd name="T18" fmla="*/ 2147483647 w 7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4"/>
                    <a:gd name="T32" fmla="*/ 76 w 7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4">
                      <a:moveTo>
                        <a:pt x="67" y="1"/>
                      </a:moveTo>
                      <a:cubicBezTo>
                        <a:pt x="62" y="7"/>
                        <a:pt x="54" y="10"/>
                        <a:pt x="50" y="16"/>
                      </a:cubicBezTo>
                      <a:cubicBezTo>
                        <a:pt x="38" y="7"/>
                        <a:pt x="32" y="17"/>
                        <a:pt x="32" y="29"/>
                      </a:cubicBezTo>
                      <a:cubicBezTo>
                        <a:pt x="21" y="33"/>
                        <a:pt x="0" y="22"/>
                        <a:pt x="13" y="42"/>
                      </a:cubicBezTo>
                      <a:cubicBezTo>
                        <a:pt x="18" y="49"/>
                        <a:pt x="25" y="54"/>
                        <a:pt x="30" y="46"/>
                      </a:cubicBezTo>
                      <a:cubicBezTo>
                        <a:pt x="34" y="40"/>
                        <a:pt x="30" y="27"/>
                        <a:pt x="41" y="36"/>
                      </a:cubicBezTo>
                      <a:cubicBezTo>
                        <a:pt x="42" y="28"/>
                        <a:pt x="53" y="16"/>
                        <a:pt x="62" y="20"/>
                      </a:cubicBezTo>
                      <a:cubicBezTo>
                        <a:pt x="63" y="17"/>
                        <a:pt x="64" y="13"/>
                        <a:pt x="65" y="10"/>
                      </a:cubicBezTo>
                      <a:cubicBezTo>
                        <a:pt x="70" y="9"/>
                        <a:pt x="76" y="8"/>
                        <a:pt x="76" y="2"/>
                      </a:cubicBezTo>
                      <a:cubicBezTo>
                        <a:pt x="75" y="2"/>
                        <a:pt x="74" y="0"/>
                        <a:pt x="72" y="0"/>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59" name="Freeform 75"/>
                <p:cNvSpPr>
                  <a:spLocks/>
                </p:cNvSpPr>
                <p:nvPr/>
              </p:nvSpPr>
              <p:spPr bwMode="auto">
                <a:xfrm>
                  <a:off x="5334000" y="5737225"/>
                  <a:ext cx="20638" cy="17463"/>
                </a:xfrm>
                <a:custGeom>
                  <a:avLst/>
                  <a:gdLst>
                    <a:gd name="T0" fmla="*/ 2147483647 w 20"/>
                    <a:gd name="T1" fmla="*/ 2147483647 h 16"/>
                    <a:gd name="T2" fmla="*/ 2147483647 w 20"/>
                    <a:gd name="T3" fmla="*/ 2147483647 h 16"/>
                    <a:gd name="T4" fmla="*/ 2147483647 w 20"/>
                    <a:gd name="T5" fmla="*/ 2147483647 h 16"/>
                    <a:gd name="T6" fmla="*/ 2147483647 w 20"/>
                    <a:gd name="T7" fmla="*/ 2147483647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13" y="3"/>
                      </a:moveTo>
                      <a:cubicBezTo>
                        <a:pt x="8" y="0"/>
                        <a:pt x="0" y="3"/>
                        <a:pt x="2" y="8"/>
                      </a:cubicBezTo>
                      <a:cubicBezTo>
                        <a:pt x="5" y="16"/>
                        <a:pt x="15" y="12"/>
                        <a:pt x="20" y="13"/>
                      </a:cubicBezTo>
                      <a:cubicBezTo>
                        <a:pt x="20" y="8"/>
                        <a:pt x="16" y="3"/>
                        <a:pt x="10" y="5"/>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0" name="Freeform 76"/>
                <p:cNvSpPr>
                  <a:spLocks/>
                </p:cNvSpPr>
                <p:nvPr/>
              </p:nvSpPr>
              <p:spPr bwMode="auto">
                <a:xfrm>
                  <a:off x="5334000" y="5737225"/>
                  <a:ext cx="20638" cy="17463"/>
                </a:xfrm>
                <a:custGeom>
                  <a:avLst/>
                  <a:gdLst>
                    <a:gd name="T0" fmla="*/ 2147483647 w 20"/>
                    <a:gd name="T1" fmla="*/ 2147483647 h 16"/>
                    <a:gd name="T2" fmla="*/ 2147483647 w 20"/>
                    <a:gd name="T3" fmla="*/ 2147483647 h 16"/>
                    <a:gd name="T4" fmla="*/ 2147483647 w 20"/>
                    <a:gd name="T5" fmla="*/ 2147483647 h 16"/>
                    <a:gd name="T6" fmla="*/ 2147483647 w 20"/>
                    <a:gd name="T7" fmla="*/ 2147483647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13" y="3"/>
                      </a:moveTo>
                      <a:cubicBezTo>
                        <a:pt x="8" y="0"/>
                        <a:pt x="0" y="3"/>
                        <a:pt x="2" y="8"/>
                      </a:cubicBezTo>
                      <a:cubicBezTo>
                        <a:pt x="5" y="16"/>
                        <a:pt x="15" y="12"/>
                        <a:pt x="20" y="13"/>
                      </a:cubicBezTo>
                      <a:cubicBezTo>
                        <a:pt x="20" y="8"/>
                        <a:pt x="16" y="3"/>
                        <a:pt x="10" y="5"/>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61" name="Freeform 77"/>
                <p:cNvSpPr>
                  <a:spLocks/>
                </p:cNvSpPr>
                <p:nvPr/>
              </p:nvSpPr>
              <p:spPr bwMode="auto">
                <a:xfrm>
                  <a:off x="5373688" y="5918200"/>
                  <a:ext cx="20637" cy="46038"/>
                </a:xfrm>
                <a:custGeom>
                  <a:avLst/>
                  <a:gdLst>
                    <a:gd name="T0" fmla="*/ 2147483647 w 20"/>
                    <a:gd name="T1" fmla="*/ 2147483647 h 44"/>
                    <a:gd name="T2" fmla="*/ 0 w 20"/>
                    <a:gd name="T3" fmla="*/ 2147483647 h 44"/>
                    <a:gd name="T4" fmla="*/ 2147483647 w 20"/>
                    <a:gd name="T5" fmla="*/ 2147483647 h 44"/>
                    <a:gd name="T6" fmla="*/ 2147483647 w 20"/>
                    <a:gd name="T7" fmla="*/ 2147483647 h 44"/>
                    <a:gd name="T8" fmla="*/ 2147483647 w 20"/>
                    <a:gd name="T9" fmla="*/ 2147483647 h 44"/>
                    <a:gd name="T10" fmla="*/ 2147483647 w 20"/>
                    <a:gd name="T11" fmla="*/ 2147483647 h 44"/>
                    <a:gd name="T12" fmla="*/ 0 60000 65536"/>
                    <a:gd name="T13" fmla="*/ 0 60000 65536"/>
                    <a:gd name="T14" fmla="*/ 0 60000 65536"/>
                    <a:gd name="T15" fmla="*/ 0 60000 65536"/>
                    <a:gd name="T16" fmla="*/ 0 60000 65536"/>
                    <a:gd name="T17" fmla="*/ 0 60000 65536"/>
                    <a:gd name="T18" fmla="*/ 0 w 20"/>
                    <a:gd name="T19" fmla="*/ 0 h 44"/>
                    <a:gd name="T20" fmla="*/ 20 w 2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0" h="44">
                      <a:moveTo>
                        <a:pt x="20" y="18"/>
                      </a:moveTo>
                      <a:cubicBezTo>
                        <a:pt x="15" y="13"/>
                        <a:pt x="1" y="0"/>
                        <a:pt x="0" y="15"/>
                      </a:cubicBezTo>
                      <a:cubicBezTo>
                        <a:pt x="0" y="24"/>
                        <a:pt x="11" y="20"/>
                        <a:pt x="10" y="30"/>
                      </a:cubicBezTo>
                      <a:cubicBezTo>
                        <a:pt x="10" y="32"/>
                        <a:pt x="5" y="36"/>
                        <a:pt x="6" y="39"/>
                      </a:cubicBezTo>
                      <a:cubicBezTo>
                        <a:pt x="9" y="44"/>
                        <a:pt x="14" y="40"/>
                        <a:pt x="16" y="38"/>
                      </a:cubicBezTo>
                      <a:cubicBezTo>
                        <a:pt x="19" y="34"/>
                        <a:pt x="20" y="20"/>
                        <a:pt x="18" y="17"/>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2" name="Freeform 78"/>
                <p:cNvSpPr>
                  <a:spLocks/>
                </p:cNvSpPr>
                <p:nvPr/>
              </p:nvSpPr>
              <p:spPr bwMode="auto">
                <a:xfrm>
                  <a:off x="5373688" y="5918200"/>
                  <a:ext cx="20637" cy="46038"/>
                </a:xfrm>
                <a:custGeom>
                  <a:avLst/>
                  <a:gdLst>
                    <a:gd name="T0" fmla="*/ 2147483647 w 20"/>
                    <a:gd name="T1" fmla="*/ 2147483647 h 44"/>
                    <a:gd name="T2" fmla="*/ 0 w 20"/>
                    <a:gd name="T3" fmla="*/ 2147483647 h 44"/>
                    <a:gd name="T4" fmla="*/ 2147483647 w 20"/>
                    <a:gd name="T5" fmla="*/ 2147483647 h 44"/>
                    <a:gd name="T6" fmla="*/ 2147483647 w 20"/>
                    <a:gd name="T7" fmla="*/ 2147483647 h 44"/>
                    <a:gd name="T8" fmla="*/ 2147483647 w 20"/>
                    <a:gd name="T9" fmla="*/ 2147483647 h 44"/>
                    <a:gd name="T10" fmla="*/ 2147483647 w 20"/>
                    <a:gd name="T11" fmla="*/ 2147483647 h 44"/>
                    <a:gd name="T12" fmla="*/ 0 60000 65536"/>
                    <a:gd name="T13" fmla="*/ 0 60000 65536"/>
                    <a:gd name="T14" fmla="*/ 0 60000 65536"/>
                    <a:gd name="T15" fmla="*/ 0 60000 65536"/>
                    <a:gd name="T16" fmla="*/ 0 60000 65536"/>
                    <a:gd name="T17" fmla="*/ 0 60000 65536"/>
                    <a:gd name="T18" fmla="*/ 0 w 20"/>
                    <a:gd name="T19" fmla="*/ 0 h 44"/>
                    <a:gd name="T20" fmla="*/ 20 w 2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0" h="44">
                      <a:moveTo>
                        <a:pt x="20" y="18"/>
                      </a:moveTo>
                      <a:cubicBezTo>
                        <a:pt x="15" y="13"/>
                        <a:pt x="1" y="0"/>
                        <a:pt x="0" y="15"/>
                      </a:cubicBezTo>
                      <a:cubicBezTo>
                        <a:pt x="0" y="24"/>
                        <a:pt x="11" y="20"/>
                        <a:pt x="10" y="30"/>
                      </a:cubicBezTo>
                      <a:cubicBezTo>
                        <a:pt x="10" y="32"/>
                        <a:pt x="5" y="36"/>
                        <a:pt x="6" y="39"/>
                      </a:cubicBezTo>
                      <a:cubicBezTo>
                        <a:pt x="9" y="44"/>
                        <a:pt x="14" y="40"/>
                        <a:pt x="16" y="38"/>
                      </a:cubicBezTo>
                      <a:cubicBezTo>
                        <a:pt x="19" y="34"/>
                        <a:pt x="20" y="20"/>
                        <a:pt x="18" y="17"/>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63" name="Freeform 79"/>
                <p:cNvSpPr>
                  <a:spLocks/>
                </p:cNvSpPr>
                <p:nvPr/>
              </p:nvSpPr>
              <p:spPr bwMode="auto">
                <a:xfrm>
                  <a:off x="5494338" y="6116638"/>
                  <a:ext cx="76200" cy="85725"/>
                </a:xfrm>
                <a:custGeom>
                  <a:avLst/>
                  <a:gdLst>
                    <a:gd name="T0" fmla="*/ 2147483647 w 71"/>
                    <a:gd name="T1" fmla="*/ 2147483647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2147483647 w 7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55" y="50"/>
                      </a:moveTo>
                      <a:cubicBezTo>
                        <a:pt x="59" y="40"/>
                        <a:pt x="71" y="30"/>
                        <a:pt x="64" y="21"/>
                      </a:cubicBezTo>
                      <a:cubicBezTo>
                        <a:pt x="58" y="13"/>
                        <a:pt x="41" y="10"/>
                        <a:pt x="39" y="23"/>
                      </a:cubicBezTo>
                      <a:cubicBezTo>
                        <a:pt x="33" y="15"/>
                        <a:pt x="39" y="8"/>
                        <a:pt x="28" y="4"/>
                      </a:cubicBezTo>
                      <a:cubicBezTo>
                        <a:pt x="22" y="2"/>
                        <a:pt x="10" y="0"/>
                        <a:pt x="4" y="1"/>
                      </a:cubicBezTo>
                      <a:cubicBezTo>
                        <a:pt x="0" y="22"/>
                        <a:pt x="27" y="12"/>
                        <a:pt x="36" y="20"/>
                      </a:cubicBezTo>
                      <a:cubicBezTo>
                        <a:pt x="44" y="27"/>
                        <a:pt x="31" y="37"/>
                        <a:pt x="42" y="40"/>
                      </a:cubicBezTo>
                      <a:cubicBezTo>
                        <a:pt x="37" y="44"/>
                        <a:pt x="8" y="73"/>
                        <a:pt x="27" y="78"/>
                      </a:cubicBezTo>
                      <a:cubicBezTo>
                        <a:pt x="38" y="81"/>
                        <a:pt x="45" y="36"/>
                        <a:pt x="53" y="60"/>
                      </a:cubicBezTo>
                      <a:cubicBezTo>
                        <a:pt x="54" y="54"/>
                        <a:pt x="57" y="47"/>
                        <a:pt x="58" y="41"/>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4" name="Freeform 80"/>
                <p:cNvSpPr>
                  <a:spLocks/>
                </p:cNvSpPr>
                <p:nvPr/>
              </p:nvSpPr>
              <p:spPr bwMode="auto">
                <a:xfrm>
                  <a:off x="5494338" y="6116638"/>
                  <a:ext cx="76200" cy="85725"/>
                </a:xfrm>
                <a:custGeom>
                  <a:avLst/>
                  <a:gdLst>
                    <a:gd name="T0" fmla="*/ 2147483647 w 71"/>
                    <a:gd name="T1" fmla="*/ 2147483647 h 81"/>
                    <a:gd name="T2" fmla="*/ 2147483647 w 71"/>
                    <a:gd name="T3" fmla="*/ 2147483647 h 81"/>
                    <a:gd name="T4" fmla="*/ 2147483647 w 71"/>
                    <a:gd name="T5" fmla="*/ 2147483647 h 81"/>
                    <a:gd name="T6" fmla="*/ 2147483647 w 71"/>
                    <a:gd name="T7" fmla="*/ 2147483647 h 81"/>
                    <a:gd name="T8" fmla="*/ 2147483647 w 71"/>
                    <a:gd name="T9" fmla="*/ 2147483647 h 81"/>
                    <a:gd name="T10" fmla="*/ 2147483647 w 71"/>
                    <a:gd name="T11" fmla="*/ 2147483647 h 81"/>
                    <a:gd name="T12" fmla="*/ 2147483647 w 71"/>
                    <a:gd name="T13" fmla="*/ 2147483647 h 81"/>
                    <a:gd name="T14" fmla="*/ 2147483647 w 71"/>
                    <a:gd name="T15" fmla="*/ 2147483647 h 81"/>
                    <a:gd name="T16" fmla="*/ 2147483647 w 71"/>
                    <a:gd name="T17" fmla="*/ 2147483647 h 81"/>
                    <a:gd name="T18" fmla="*/ 2147483647 w 71"/>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55" y="50"/>
                      </a:moveTo>
                      <a:cubicBezTo>
                        <a:pt x="59" y="40"/>
                        <a:pt x="71" y="30"/>
                        <a:pt x="64" y="21"/>
                      </a:cubicBezTo>
                      <a:cubicBezTo>
                        <a:pt x="58" y="13"/>
                        <a:pt x="41" y="10"/>
                        <a:pt x="39" y="23"/>
                      </a:cubicBezTo>
                      <a:cubicBezTo>
                        <a:pt x="33" y="15"/>
                        <a:pt x="39" y="8"/>
                        <a:pt x="28" y="4"/>
                      </a:cubicBezTo>
                      <a:cubicBezTo>
                        <a:pt x="22" y="2"/>
                        <a:pt x="10" y="0"/>
                        <a:pt x="4" y="1"/>
                      </a:cubicBezTo>
                      <a:cubicBezTo>
                        <a:pt x="0" y="22"/>
                        <a:pt x="27" y="12"/>
                        <a:pt x="36" y="20"/>
                      </a:cubicBezTo>
                      <a:cubicBezTo>
                        <a:pt x="44" y="27"/>
                        <a:pt x="31" y="37"/>
                        <a:pt x="42" y="40"/>
                      </a:cubicBezTo>
                      <a:cubicBezTo>
                        <a:pt x="37" y="44"/>
                        <a:pt x="8" y="73"/>
                        <a:pt x="27" y="78"/>
                      </a:cubicBezTo>
                      <a:cubicBezTo>
                        <a:pt x="38" y="81"/>
                        <a:pt x="45" y="36"/>
                        <a:pt x="53" y="60"/>
                      </a:cubicBezTo>
                      <a:cubicBezTo>
                        <a:pt x="54" y="54"/>
                        <a:pt x="57" y="47"/>
                        <a:pt x="58" y="41"/>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65" name="Freeform 81"/>
                <p:cNvSpPr>
                  <a:spLocks/>
                </p:cNvSpPr>
                <p:nvPr/>
              </p:nvSpPr>
              <p:spPr bwMode="auto">
                <a:xfrm>
                  <a:off x="5251450" y="5892800"/>
                  <a:ext cx="33338" cy="34925"/>
                </a:xfrm>
                <a:custGeom>
                  <a:avLst/>
                  <a:gdLst>
                    <a:gd name="T0" fmla="*/ 2147483647 w 32"/>
                    <a:gd name="T1" fmla="*/ 2147483647 h 33"/>
                    <a:gd name="T2" fmla="*/ 2147483647 w 32"/>
                    <a:gd name="T3" fmla="*/ 2147483647 h 33"/>
                    <a:gd name="T4" fmla="*/ 2147483647 w 32"/>
                    <a:gd name="T5" fmla="*/ 2147483647 h 33"/>
                    <a:gd name="T6" fmla="*/ 2147483647 w 32"/>
                    <a:gd name="T7" fmla="*/ 2147483647 h 33"/>
                    <a:gd name="T8" fmla="*/ 2147483647 w 32"/>
                    <a:gd name="T9" fmla="*/ 2147483647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7" y="6"/>
                      </a:moveTo>
                      <a:cubicBezTo>
                        <a:pt x="14" y="0"/>
                        <a:pt x="3" y="1"/>
                        <a:pt x="2" y="8"/>
                      </a:cubicBezTo>
                      <a:cubicBezTo>
                        <a:pt x="0" y="16"/>
                        <a:pt x="11" y="17"/>
                        <a:pt x="16" y="20"/>
                      </a:cubicBezTo>
                      <a:cubicBezTo>
                        <a:pt x="20" y="24"/>
                        <a:pt x="25" y="33"/>
                        <a:pt x="29" y="22"/>
                      </a:cubicBezTo>
                      <a:cubicBezTo>
                        <a:pt x="32" y="13"/>
                        <a:pt x="21" y="8"/>
                        <a:pt x="15" y="6"/>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6" name="Freeform 82"/>
                <p:cNvSpPr>
                  <a:spLocks/>
                </p:cNvSpPr>
                <p:nvPr/>
              </p:nvSpPr>
              <p:spPr bwMode="auto">
                <a:xfrm>
                  <a:off x="5251450" y="5892800"/>
                  <a:ext cx="33338" cy="34925"/>
                </a:xfrm>
                <a:custGeom>
                  <a:avLst/>
                  <a:gdLst>
                    <a:gd name="T0" fmla="*/ 2147483647 w 32"/>
                    <a:gd name="T1" fmla="*/ 2147483647 h 33"/>
                    <a:gd name="T2" fmla="*/ 2147483647 w 32"/>
                    <a:gd name="T3" fmla="*/ 2147483647 h 33"/>
                    <a:gd name="T4" fmla="*/ 2147483647 w 32"/>
                    <a:gd name="T5" fmla="*/ 2147483647 h 33"/>
                    <a:gd name="T6" fmla="*/ 2147483647 w 32"/>
                    <a:gd name="T7" fmla="*/ 2147483647 h 33"/>
                    <a:gd name="T8" fmla="*/ 2147483647 w 32"/>
                    <a:gd name="T9" fmla="*/ 2147483647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7" y="6"/>
                      </a:moveTo>
                      <a:cubicBezTo>
                        <a:pt x="14" y="0"/>
                        <a:pt x="3" y="1"/>
                        <a:pt x="2" y="8"/>
                      </a:cubicBezTo>
                      <a:cubicBezTo>
                        <a:pt x="0" y="16"/>
                        <a:pt x="11" y="17"/>
                        <a:pt x="16" y="20"/>
                      </a:cubicBezTo>
                      <a:cubicBezTo>
                        <a:pt x="20" y="24"/>
                        <a:pt x="25" y="33"/>
                        <a:pt x="29" y="22"/>
                      </a:cubicBezTo>
                      <a:cubicBezTo>
                        <a:pt x="32" y="13"/>
                        <a:pt x="21" y="8"/>
                        <a:pt x="15" y="6"/>
                      </a:cubicBezTo>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367" name="Freeform 83"/>
                <p:cNvSpPr>
                  <a:spLocks/>
                </p:cNvSpPr>
                <p:nvPr/>
              </p:nvSpPr>
              <p:spPr bwMode="auto">
                <a:xfrm>
                  <a:off x="4478338" y="5253038"/>
                  <a:ext cx="31750" cy="53975"/>
                </a:xfrm>
                <a:custGeom>
                  <a:avLst/>
                  <a:gdLst>
                    <a:gd name="T0" fmla="*/ 2147483647 w 30"/>
                    <a:gd name="T1" fmla="*/ 0 h 50"/>
                    <a:gd name="T2" fmla="*/ 2147483647 w 30"/>
                    <a:gd name="T3" fmla="*/ 2147483647 h 50"/>
                    <a:gd name="T4" fmla="*/ 2147483647 w 30"/>
                    <a:gd name="T5" fmla="*/ 2147483647 h 50"/>
                    <a:gd name="T6" fmla="*/ 2147483647 w 30"/>
                    <a:gd name="T7" fmla="*/ 2147483647 h 50"/>
                    <a:gd name="T8" fmla="*/ 2147483647 w 30"/>
                    <a:gd name="T9" fmla="*/ 2147483647 h 50"/>
                    <a:gd name="T10" fmla="*/ 2147483647 w 30"/>
                    <a:gd name="T11" fmla="*/ 2147483647 h 50"/>
                    <a:gd name="T12" fmla="*/ 2147483647 w 30"/>
                    <a:gd name="T13" fmla="*/ 0 h 50"/>
                    <a:gd name="T14" fmla="*/ 0 60000 65536"/>
                    <a:gd name="T15" fmla="*/ 0 60000 65536"/>
                    <a:gd name="T16" fmla="*/ 0 60000 65536"/>
                    <a:gd name="T17" fmla="*/ 0 60000 65536"/>
                    <a:gd name="T18" fmla="*/ 0 60000 65536"/>
                    <a:gd name="T19" fmla="*/ 0 60000 65536"/>
                    <a:gd name="T20" fmla="*/ 0 60000 65536"/>
                    <a:gd name="T21" fmla="*/ 0 w 30"/>
                    <a:gd name="T22" fmla="*/ 0 h 50"/>
                    <a:gd name="T23" fmla="*/ 30 w 3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50">
                      <a:moveTo>
                        <a:pt x="10" y="0"/>
                      </a:moveTo>
                      <a:cubicBezTo>
                        <a:pt x="5" y="2"/>
                        <a:pt x="0" y="10"/>
                        <a:pt x="7" y="16"/>
                      </a:cubicBezTo>
                      <a:cubicBezTo>
                        <a:pt x="14" y="22"/>
                        <a:pt x="14" y="40"/>
                        <a:pt x="20" y="44"/>
                      </a:cubicBezTo>
                      <a:cubicBezTo>
                        <a:pt x="26" y="48"/>
                        <a:pt x="30" y="50"/>
                        <a:pt x="30" y="44"/>
                      </a:cubicBezTo>
                      <a:cubicBezTo>
                        <a:pt x="30" y="38"/>
                        <a:pt x="27" y="27"/>
                        <a:pt x="25" y="21"/>
                      </a:cubicBezTo>
                      <a:cubicBezTo>
                        <a:pt x="23" y="15"/>
                        <a:pt x="16" y="5"/>
                        <a:pt x="16" y="5"/>
                      </a:cubicBezTo>
                      <a:lnTo>
                        <a:pt x="10" y="0"/>
                      </a:ln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8" name="Freeform 84"/>
                <p:cNvSpPr>
                  <a:spLocks/>
                </p:cNvSpPr>
                <p:nvPr/>
              </p:nvSpPr>
              <p:spPr bwMode="auto">
                <a:xfrm>
                  <a:off x="4491038" y="5307013"/>
                  <a:ext cx="25400" cy="38100"/>
                </a:xfrm>
                <a:custGeom>
                  <a:avLst/>
                  <a:gdLst>
                    <a:gd name="T0" fmla="*/ 0 w 24"/>
                    <a:gd name="T1" fmla="*/ 0 h 36"/>
                    <a:gd name="T2" fmla="*/ 2147483647 w 24"/>
                    <a:gd name="T3" fmla="*/ 2147483647 h 36"/>
                    <a:gd name="T4" fmla="*/ 2147483647 w 24"/>
                    <a:gd name="T5" fmla="*/ 2147483647 h 36"/>
                    <a:gd name="T6" fmla="*/ 2147483647 w 24"/>
                    <a:gd name="T7" fmla="*/ 2147483647 h 36"/>
                    <a:gd name="T8" fmla="*/ 0 w 24"/>
                    <a:gd name="T9" fmla="*/ 0 h 36"/>
                    <a:gd name="T10" fmla="*/ 0 60000 65536"/>
                    <a:gd name="T11" fmla="*/ 0 60000 65536"/>
                    <a:gd name="T12" fmla="*/ 0 60000 65536"/>
                    <a:gd name="T13" fmla="*/ 0 60000 65536"/>
                    <a:gd name="T14" fmla="*/ 0 60000 65536"/>
                    <a:gd name="T15" fmla="*/ 0 w 24"/>
                    <a:gd name="T16" fmla="*/ 0 h 36"/>
                    <a:gd name="T17" fmla="*/ 24 w 24"/>
                    <a:gd name="T18" fmla="*/ 36 h 36"/>
                  </a:gdLst>
                  <a:ahLst/>
                  <a:cxnLst>
                    <a:cxn ang="T10">
                      <a:pos x="T0" y="T1"/>
                    </a:cxn>
                    <a:cxn ang="T11">
                      <a:pos x="T2" y="T3"/>
                    </a:cxn>
                    <a:cxn ang="T12">
                      <a:pos x="T4" y="T5"/>
                    </a:cxn>
                    <a:cxn ang="T13">
                      <a:pos x="T6" y="T7"/>
                    </a:cxn>
                    <a:cxn ang="T14">
                      <a:pos x="T8" y="T9"/>
                    </a:cxn>
                  </a:cxnLst>
                  <a:rect l="T15" t="T16" r="T17" b="T18"/>
                  <a:pathLst>
                    <a:path w="24" h="36">
                      <a:moveTo>
                        <a:pt x="0" y="0"/>
                      </a:moveTo>
                      <a:cubicBezTo>
                        <a:pt x="9" y="3"/>
                        <a:pt x="24" y="10"/>
                        <a:pt x="24" y="15"/>
                      </a:cubicBezTo>
                      <a:cubicBezTo>
                        <a:pt x="24" y="20"/>
                        <a:pt x="22" y="31"/>
                        <a:pt x="22" y="33"/>
                      </a:cubicBezTo>
                      <a:cubicBezTo>
                        <a:pt x="22" y="36"/>
                        <a:pt x="8" y="21"/>
                        <a:pt x="6" y="18"/>
                      </a:cubicBezTo>
                      <a:cubicBezTo>
                        <a:pt x="5" y="14"/>
                        <a:pt x="0" y="0"/>
                        <a:pt x="0" y="0"/>
                      </a:cubicBez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69" name="Freeform 85"/>
                <p:cNvSpPr>
                  <a:spLocks/>
                </p:cNvSpPr>
                <p:nvPr/>
              </p:nvSpPr>
              <p:spPr bwMode="auto">
                <a:xfrm>
                  <a:off x="4525963" y="5354638"/>
                  <a:ext cx="39687" cy="44450"/>
                </a:xfrm>
                <a:custGeom>
                  <a:avLst/>
                  <a:gdLst>
                    <a:gd name="T0" fmla="*/ 0 w 37"/>
                    <a:gd name="T1" fmla="*/ 0 h 43"/>
                    <a:gd name="T2" fmla="*/ 2147483647 w 37"/>
                    <a:gd name="T3" fmla="*/ 2147483647 h 43"/>
                    <a:gd name="T4" fmla="*/ 0 w 37"/>
                    <a:gd name="T5" fmla="*/ 0 h 43"/>
                    <a:gd name="T6" fmla="*/ 0 60000 65536"/>
                    <a:gd name="T7" fmla="*/ 0 60000 65536"/>
                    <a:gd name="T8" fmla="*/ 0 60000 65536"/>
                    <a:gd name="T9" fmla="*/ 0 w 37"/>
                    <a:gd name="T10" fmla="*/ 0 h 43"/>
                    <a:gd name="T11" fmla="*/ 37 w 37"/>
                    <a:gd name="T12" fmla="*/ 43 h 43"/>
                  </a:gdLst>
                  <a:ahLst/>
                  <a:cxnLst>
                    <a:cxn ang="T6">
                      <a:pos x="T0" y="T1"/>
                    </a:cxn>
                    <a:cxn ang="T7">
                      <a:pos x="T2" y="T3"/>
                    </a:cxn>
                    <a:cxn ang="T8">
                      <a:pos x="T4" y="T5"/>
                    </a:cxn>
                  </a:cxnLst>
                  <a:rect l="T9" t="T10" r="T11" b="T12"/>
                  <a:pathLst>
                    <a:path w="37" h="43">
                      <a:moveTo>
                        <a:pt x="0" y="0"/>
                      </a:moveTo>
                      <a:cubicBezTo>
                        <a:pt x="0" y="0"/>
                        <a:pt x="20" y="18"/>
                        <a:pt x="28" y="31"/>
                      </a:cubicBezTo>
                      <a:cubicBezTo>
                        <a:pt x="37" y="43"/>
                        <a:pt x="4" y="12"/>
                        <a:pt x="0" y="0"/>
                      </a:cubicBez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0" name="Freeform 86"/>
                <p:cNvSpPr>
                  <a:spLocks/>
                </p:cNvSpPr>
                <p:nvPr/>
              </p:nvSpPr>
              <p:spPr bwMode="auto">
                <a:xfrm>
                  <a:off x="4579938" y="5400675"/>
                  <a:ext cx="50800" cy="42863"/>
                </a:xfrm>
                <a:custGeom>
                  <a:avLst/>
                  <a:gdLst>
                    <a:gd name="T0" fmla="*/ 2147483647 w 48"/>
                    <a:gd name="T1" fmla="*/ 2147483647 h 40"/>
                    <a:gd name="T2" fmla="*/ 2147483647 w 48"/>
                    <a:gd name="T3" fmla="*/ 2147483647 h 40"/>
                    <a:gd name="T4" fmla="*/ 2147483647 w 48"/>
                    <a:gd name="T5" fmla="*/ 2147483647 h 40"/>
                    <a:gd name="T6" fmla="*/ 2147483647 w 48"/>
                    <a:gd name="T7" fmla="*/ 2147483647 h 40"/>
                    <a:gd name="T8" fmla="*/ 2147483647 w 48"/>
                    <a:gd name="T9" fmla="*/ 2147483647 h 40"/>
                    <a:gd name="T10" fmla="*/ 0 60000 65536"/>
                    <a:gd name="T11" fmla="*/ 0 60000 65536"/>
                    <a:gd name="T12" fmla="*/ 0 60000 65536"/>
                    <a:gd name="T13" fmla="*/ 0 60000 65536"/>
                    <a:gd name="T14" fmla="*/ 0 60000 65536"/>
                    <a:gd name="T15" fmla="*/ 0 w 48"/>
                    <a:gd name="T16" fmla="*/ 0 h 40"/>
                    <a:gd name="T17" fmla="*/ 48 w 48"/>
                    <a:gd name="T18" fmla="*/ 40 h 40"/>
                  </a:gdLst>
                  <a:ahLst/>
                  <a:cxnLst>
                    <a:cxn ang="T10">
                      <a:pos x="T0" y="T1"/>
                    </a:cxn>
                    <a:cxn ang="T11">
                      <a:pos x="T2" y="T3"/>
                    </a:cxn>
                    <a:cxn ang="T12">
                      <a:pos x="T4" y="T5"/>
                    </a:cxn>
                    <a:cxn ang="T13">
                      <a:pos x="T6" y="T7"/>
                    </a:cxn>
                    <a:cxn ang="T14">
                      <a:pos x="T8" y="T9"/>
                    </a:cxn>
                  </a:cxnLst>
                  <a:rect l="T15" t="T16" r="T17" b="T18"/>
                  <a:pathLst>
                    <a:path w="48" h="40">
                      <a:moveTo>
                        <a:pt x="1" y="4"/>
                      </a:moveTo>
                      <a:cubicBezTo>
                        <a:pt x="0" y="0"/>
                        <a:pt x="14" y="19"/>
                        <a:pt x="20" y="22"/>
                      </a:cubicBezTo>
                      <a:cubicBezTo>
                        <a:pt x="25" y="24"/>
                        <a:pt x="41" y="30"/>
                        <a:pt x="41" y="30"/>
                      </a:cubicBezTo>
                      <a:cubicBezTo>
                        <a:pt x="41" y="30"/>
                        <a:pt x="48" y="38"/>
                        <a:pt x="43" y="39"/>
                      </a:cubicBezTo>
                      <a:cubicBezTo>
                        <a:pt x="38" y="40"/>
                        <a:pt x="7" y="18"/>
                        <a:pt x="1" y="4"/>
                      </a:cubicBez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1" name="Freeform 87"/>
                <p:cNvSpPr>
                  <a:spLocks/>
                </p:cNvSpPr>
                <p:nvPr/>
              </p:nvSpPr>
              <p:spPr bwMode="auto">
                <a:xfrm>
                  <a:off x="2605088" y="6034088"/>
                  <a:ext cx="1773237" cy="442912"/>
                </a:xfrm>
                <a:custGeom>
                  <a:avLst/>
                  <a:gdLst>
                    <a:gd name="T0" fmla="*/ 2147483647 w 1676"/>
                    <a:gd name="T1" fmla="*/ 2147483647 h 418"/>
                    <a:gd name="T2" fmla="*/ 0 w 1676"/>
                    <a:gd name="T3" fmla="*/ 2147483647 h 418"/>
                    <a:gd name="T4" fmla="*/ 2147483647 w 1676"/>
                    <a:gd name="T5" fmla="*/ 2147483647 h 418"/>
                    <a:gd name="T6" fmla="*/ 2147483647 w 1676"/>
                    <a:gd name="T7" fmla="*/ 2147483647 h 418"/>
                    <a:gd name="T8" fmla="*/ 2147483647 w 1676"/>
                    <a:gd name="T9" fmla="*/ 2147483647 h 418"/>
                    <a:gd name="T10" fmla="*/ 2147483647 w 1676"/>
                    <a:gd name="T11" fmla="*/ 2147483647 h 418"/>
                    <a:gd name="T12" fmla="*/ 2147483647 w 1676"/>
                    <a:gd name="T13" fmla="*/ 2147483647 h 418"/>
                    <a:gd name="T14" fmla="*/ 2147483647 w 1676"/>
                    <a:gd name="T15" fmla="*/ 2147483647 h 418"/>
                    <a:gd name="T16" fmla="*/ 2147483647 w 1676"/>
                    <a:gd name="T17" fmla="*/ 2147483647 h 418"/>
                    <a:gd name="T18" fmla="*/ 2147483647 w 1676"/>
                    <a:gd name="T19" fmla="*/ 2147483647 h 418"/>
                    <a:gd name="T20" fmla="*/ 2147483647 w 1676"/>
                    <a:gd name="T21" fmla="*/ 2147483647 h 418"/>
                    <a:gd name="T22" fmla="*/ 2147483647 w 1676"/>
                    <a:gd name="T23" fmla="*/ 2147483647 h 418"/>
                    <a:gd name="T24" fmla="*/ 2147483647 w 1676"/>
                    <a:gd name="T25" fmla="*/ 2147483647 h 418"/>
                    <a:gd name="T26" fmla="*/ 2147483647 w 1676"/>
                    <a:gd name="T27" fmla="*/ 2147483647 h 418"/>
                    <a:gd name="T28" fmla="*/ 2147483647 w 1676"/>
                    <a:gd name="T29" fmla="*/ 2147483647 h 418"/>
                    <a:gd name="T30" fmla="*/ 2147483647 w 1676"/>
                    <a:gd name="T31" fmla="*/ 2147483647 h 418"/>
                    <a:gd name="T32" fmla="*/ 2147483647 w 1676"/>
                    <a:gd name="T33" fmla="*/ 2147483647 h 418"/>
                    <a:gd name="T34" fmla="*/ 2147483647 w 1676"/>
                    <a:gd name="T35" fmla="*/ 2147483647 h 418"/>
                    <a:gd name="T36" fmla="*/ 2147483647 w 1676"/>
                    <a:gd name="T37" fmla="*/ 2147483647 h 418"/>
                    <a:gd name="T38" fmla="*/ 2147483647 w 1676"/>
                    <a:gd name="T39" fmla="*/ 2147483647 h 418"/>
                    <a:gd name="T40" fmla="*/ 2147483647 w 1676"/>
                    <a:gd name="T41" fmla="*/ 2147483647 h 418"/>
                    <a:gd name="T42" fmla="*/ 2147483647 w 1676"/>
                    <a:gd name="T43" fmla="*/ 2147483647 h 418"/>
                    <a:gd name="T44" fmla="*/ 2147483647 w 1676"/>
                    <a:gd name="T45" fmla="*/ 2147483647 h 418"/>
                    <a:gd name="T46" fmla="*/ 2147483647 w 1676"/>
                    <a:gd name="T47" fmla="*/ 2147483647 h 418"/>
                    <a:gd name="T48" fmla="*/ 2147483647 w 1676"/>
                    <a:gd name="T49" fmla="*/ 2147483647 h 418"/>
                    <a:gd name="T50" fmla="*/ 2147483647 w 1676"/>
                    <a:gd name="T51" fmla="*/ 2147483647 h 418"/>
                    <a:gd name="T52" fmla="*/ 2147483647 w 1676"/>
                    <a:gd name="T53" fmla="*/ 2147483647 h 418"/>
                    <a:gd name="T54" fmla="*/ 2147483647 w 1676"/>
                    <a:gd name="T55" fmla="*/ 2147483647 h 418"/>
                    <a:gd name="T56" fmla="*/ 2147483647 w 1676"/>
                    <a:gd name="T57" fmla="*/ 2147483647 h 418"/>
                    <a:gd name="T58" fmla="*/ 2147483647 w 1676"/>
                    <a:gd name="T59" fmla="*/ 2147483647 h 418"/>
                    <a:gd name="T60" fmla="*/ 2147483647 w 1676"/>
                    <a:gd name="T61" fmla="*/ 2147483647 h 418"/>
                    <a:gd name="T62" fmla="*/ 2147483647 w 1676"/>
                    <a:gd name="T63" fmla="*/ 2147483647 h 418"/>
                    <a:gd name="T64" fmla="*/ 2147483647 w 1676"/>
                    <a:gd name="T65" fmla="*/ 2147483647 h 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6"/>
                    <a:gd name="T100" fmla="*/ 0 h 418"/>
                    <a:gd name="T101" fmla="*/ 1676 w 1676"/>
                    <a:gd name="T102" fmla="*/ 418 h 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6" h="418">
                      <a:moveTo>
                        <a:pt x="1671" y="418"/>
                      </a:moveTo>
                      <a:cubicBezTo>
                        <a:pt x="0" y="418"/>
                        <a:pt x="0" y="418"/>
                        <a:pt x="0" y="418"/>
                      </a:cubicBezTo>
                      <a:cubicBezTo>
                        <a:pt x="0" y="418"/>
                        <a:pt x="85" y="346"/>
                        <a:pt x="94" y="333"/>
                      </a:cubicBezTo>
                      <a:cubicBezTo>
                        <a:pt x="103" y="321"/>
                        <a:pt x="124" y="339"/>
                        <a:pt x="154" y="327"/>
                      </a:cubicBezTo>
                      <a:cubicBezTo>
                        <a:pt x="184" y="315"/>
                        <a:pt x="187" y="273"/>
                        <a:pt x="211" y="243"/>
                      </a:cubicBezTo>
                      <a:cubicBezTo>
                        <a:pt x="235" y="213"/>
                        <a:pt x="250" y="141"/>
                        <a:pt x="271" y="141"/>
                      </a:cubicBezTo>
                      <a:cubicBezTo>
                        <a:pt x="292" y="141"/>
                        <a:pt x="298" y="144"/>
                        <a:pt x="313" y="165"/>
                      </a:cubicBezTo>
                      <a:cubicBezTo>
                        <a:pt x="328" y="186"/>
                        <a:pt x="374" y="202"/>
                        <a:pt x="395" y="202"/>
                      </a:cubicBezTo>
                      <a:cubicBezTo>
                        <a:pt x="416" y="202"/>
                        <a:pt x="449" y="195"/>
                        <a:pt x="467" y="192"/>
                      </a:cubicBezTo>
                      <a:cubicBezTo>
                        <a:pt x="485" y="189"/>
                        <a:pt x="494" y="162"/>
                        <a:pt x="512" y="192"/>
                      </a:cubicBezTo>
                      <a:cubicBezTo>
                        <a:pt x="530" y="222"/>
                        <a:pt x="548" y="176"/>
                        <a:pt x="572" y="189"/>
                      </a:cubicBezTo>
                      <a:cubicBezTo>
                        <a:pt x="596" y="202"/>
                        <a:pt x="632" y="171"/>
                        <a:pt x="641" y="168"/>
                      </a:cubicBezTo>
                      <a:cubicBezTo>
                        <a:pt x="650" y="165"/>
                        <a:pt x="668" y="117"/>
                        <a:pt x="692" y="120"/>
                      </a:cubicBezTo>
                      <a:cubicBezTo>
                        <a:pt x="716" y="123"/>
                        <a:pt x="798" y="93"/>
                        <a:pt x="825" y="84"/>
                      </a:cubicBezTo>
                      <a:cubicBezTo>
                        <a:pt x="852" y="75"/>
                        <a:pt x="864" y="51"/>
                        <a:pt x="888" y="54"/>
                      </a:cubicBezTo>
                      <a:cubicBezTo>
                        <a:pt x="912" y="57"/>
                        <a:pt x="924" y="18"/>
                        <a:pt x="945" y="30"/>
                      </a:cubicBezTo>
                      <a:cubicBezTo>
                        <a:pt x="966" y="42"/>
                        <a:pt x="990" y="9"/>
                        <a:pt x="999" y="36"/>
                      </a:cubicBezTo>
                      <a:cubicBezTo>
                        <a:pt x="1008" y="63"/>
                        <a:pt x="1041" y="63"/>
                        <a:pt x="1068" y="63"/>
                      </a:cubicBezTo>
                      <a:cubicBezTo>
                        <a:pt x="1095" y="63"/>
                        <a:pt x="1153" y="66"/>
                        <a:pt x="1168" y="51"/>
                      </a:cubicBezTo>
                      <a:cubicBezTo>
                        <a:pt x="1183" y="36"/>
                        <a:pt x="1213" y="30"/>
                        <a:pt x="1222" y="39"/>
                      </a:cubicBezTo>
                      <a:cubicBezTo>
                        <a:pt x="1231" y="48"/>
                        <a:pt x="1237" y="39"/>
                        <a:pt x="1261" y="48"/>
                      </a:cubicBezTo>
                      <a:cubicBezTo>
                        <a:pt x="1285" y="57"/>
                        <a:pt x="1279" y="27"/>
                        <a:pt x="1306" y="36"/>
                      </a:cubicBezTo>
                      <a:cubicBezTo>
                        <a:pt x="1333" y="45"/>
                        <a:pt x="1342" y="0"/>
                        <a:pt x="1378" y="15"/>
                      </a:cubicBezTo>
                      <a:cubicBezTo>
                        <a:pt x="1414" y="30"/>
                        <a:pt x="1408" y="12"/>
                        <a:pt x="1420" y="39"/>
                      </a:cubicBezTo>
                      <a:cubicBezTo>
                        <a:pt x="1432" y="66"/>
                        <a:pt x="1408" y="111"/>
                        <a:pt x="1435" y="90"/>
                      </a:cubicBezTo>
                      <a:cubicBezTo>
                        <a:pt x="1462" y="69"/>
                        <a:pt x="1447" y="12"/>
                        <a:pt x="1471" y="54"/>
                      </a:cubicBezTo>
                      <a:cubicBezTo>
                        <a:pt x="1496" y="96"/>
                        <a:pt x="1411" y="132"/>
                        <a:pt x="1441" y="153"/>
                      </a:cubicBezTo>
                      <a:cubicBezTo>
                        <a:pt x="1471" y="174"/>
                        <a:pt x="1493" y="132"/>
                        <a:pt x="1493" y="177"/>
                      </a:cubicBezTo>
                      <a:cubicBezTo>
                        <a:pt x="1493" y="222"/>
                        <a:pt x="1435" y="249"/>
                        <a:pt x="1438" y="270"/>
                      </a:cubicBezTo>
                      <a:cubicBezTo>
                        <a:pt x="1441" y="291"/>
                        <a:pt x="1363" y="240"/>
                        <a:pt x="1447" y="306"/>
                      </a:cubicBezTo>
                      <a:cubicBezTo>
                        <a:pt x="1532" y="373"/>
                        <a:pt x="1505" y="324"/>
                        <a:pt x="1559" y="355"/>
                      </a:cubicBezTo>
                      <a:cubicBezTo>
                        <a:pt x="1613" y="385"/>
                        <a:pt x="1598" y="376"/>
                        <a:pt x="1637" y="397"/>
                      </a:cubicBezTo>
                      <a:cubicBezTo>
                        <a:pt x="1676" y="418"/>
                        <a:pt x="1671" y="418"/>
                        <a:pt x="1671" y="418"/>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2" name="Freeform 88"/>
                <p:cNvSpPr>
                  <a:spLocks/>
                </p:cNvSpPr>
                <p:nvPr/>
              </p:nvSpPr>
              <p:spPr bwMode="auto">
                <a:xfrm>
                  <a:off x="2630488" y="5362575"/>
                  <a:ext cx="987425" cy="827088"/>
                </a:xfrm>
                <a:custGeom>
                  <a:avLst/>
                  <a:gdLst/>
                  <a:ahLst/>
                  <a:cxnLst>
                    <a:cxn ang="0">
                      <a:pos x="70" y="193"/>
                    </a:cxn>
                    <a:cxn ang="0">
                      <a:pos x="87" y="211"/>
                    </a:cxn>
                    <a:cxn ang="0">
                      <a:pos x="101" y="230"/>
                    </a:cxn>
                    <a:cxn ang="0">
                      <a:pos x="161" y="218"/>
                    </a:cxn>
                    <a:cxn ang="0">
                      <a:pos x="197" y="217"/>
                    </a:cxn>
                    <a:cxn ang="0">
                      <a:pos x="196" y="278"/>
                    </a:cxn>
                    <a:cxn ang="0">
                      <a:pos x="172" y="334"/>
                    </a:cxn>
                    <a:cxn ang="0">
                      <a:pos x="179" y="376"/>
                    </a:cxn>
                    <a:cxn ang="0">
                      <a:pos x="145" y="456"/>
                    </a:cxn>
                    <a:cxn ang="0">
                      <a:pos x="158" y="539"/>
                    </a:cxn>
                    <a:cxn ang="0">
                      <a:pos x="142" y="668"/>
                    </a:cxn>
                    <a:cxn ang="0">
                      <a:pos x="172" y="663"/>
                    </a:cxn>
                    <a:cxn ang="0">
                      <a:pos x="227" y="681"/>
                    </a:cxn>
                    <a:cxn ang="0">
                      <a:pos x="231" y="748"/>
                    </a:cxn>
                    <a:cxn ang="0">
                      <a:pos x="299" y="751"/>
                    </a:cxn>
                    <a:cxn ang="0">
                      <a:pos x="363" y="717"/>
                    </a:cxn>
                    <a:cxn ang="0">
                      <a:pos x="431" y="714"/>
                    </a:cxn>
                    <a:cxn ang="0">
                      <a:pos x="489" y="715"/>
                    </a:cxn>
                    <a:cxn ang="0">
                      <a:pos x="546" y="695"/>
                    </a:cxn>
                    <a:cxn ang="0">
                      <a:pos x="569" y="655"/>
                    </a:cxn>
                    <a:cxn ang="0">
                      <a:pos x="607" y="630"/>
                    </a:cxn>
                    <a:cxn ang="0">
                      <a:pos x="638" y="599"/>
                    </a:cxn>
                    <a:cxn ang="0">
                      <a:pos x="663" y="553"/>
                    </a:cxn>
                    <a:cxn ang="0">
                      <a:pos x="699" y="514"/>
                    </a:cxn>
                    <a:cxn ang="0">
                      <a:pos x="664" y="446"/>
                    </a:cxn>
                    <a:cxn ang="0">
                      <a:pos x="696" y="392"/>
                    </a:cxn>
                    <a:cxn ang="0">
                      <a:pos x="744" y="318"/>
                    </a:cxn>
                    <a:cxn ang="0">
                      <a:pos x="825" y="278"/>
                    </a:cxn>
                    <a:cxn ang="0">
                      <a:pos x="918" y="200"/>
                    </a:cxn>
                    <a:cxn ang="0">
                      <a:pos x="921" y="161"/>
                    </a:cxn>
                    <a:cxn ang="0">
                      <a:pos x="897" y="160"/>
                    </a:cxn>
                    <a:cxn ang="0">
                      <a:pos x="864" y="169"/>
                    </a:cxn>
                    <a:cxn ang="0">
                      <a:pos x="799" y="155"/>
                    </a:cxn>
                    <a:cxn ang="0">
                      <a:pos x="733" y="140"/>
                    </a:cxn>
                    <a:cxn ang="0">
                      <a:pos x="696" y="137"/>
                    </a:cxn>
                    <a:cxn ang="0">
                      <a:pos x="653" y="127"/>
                    </a:cxn>
                    <a:cxn ang="0">
                      <a:pos x="590" y="99"/>
                    </a:cxn>
                    <a:cxn ang="0">
                      <a:pos x="556" y="71"/>
                    </a:cxn>
                    <a:cxn ang="0">
                      <a:pos x="551" y="70"/>
                    </a:cxn>
                    <a:cxn ang="0">
                      <a:pos x="447" y="72"/>
                    </a:cxn>
                    <a:cxn ang="0">
                      <a:pos x="380" y="63"/>
                    </a:cxn>
                    <a:cxn ang="0">
                      <a:pos x="264" y="59"/>
                    </a:cxn>
                    <a:cxn ang="0">
                      <a:pos x="205" y="57"/>
                    </a:cxn>
                    <a:cxn ang="0">
                      <a:pos x="120" y="44"/>
                    </a:cxn>
                    <a:cxn ang="0">
                      <a:pos x="66" y="65"/>
                    </a:cxn>
                    <a:cxn ang="0">
                      <a:pos x="13" y="124"/>
                    </a:cxn>
                    <a:cxn ang="0">
                      <a:pos x="39" y="161"/>
                    </a:cxn>
                    <a:cxn ang="0">
                      <a:pos x="47" y="203"/>
                    </a:cxn>
                    <a:cxn ang="0">
                      <a:pos x="50" y="206"/>
                    </a:cxn>
                  </a:cxnLst>
                  <a:rect l="0" t="0" r="r" b="b"/>
                  <a:pathLst>
                    <a:path w="932" h="781">
                      <a:moveTo>
                        <a:pt x="50" y="206"/>
                      </a:moveTo>
                      <a:cubicBezTo>
                        <a:pt x="57" y="202"/>
                        <a:pt x="63" y="193"/>
                        <a:pt x="70" y="193"/>
                      </a:cubicBezTo>
                      <a:cubicBezTo>
                        <a:pt x="75" y="194"/>
                        <a:pt x="75" y="200"/>
                        <a:pt x="78" y="204"/>
                      </a:cubicBezTo>
                      <a:cubicBezTo>
                        <a:pt x="80" y="207"/>
                        <a:pt x="85" y="208"/>
                        <a:pt x="87" y="211"/>
                      </a:cubicBezTo>
                      <a:cubicBezTo>
                        <a:pt x="90" y="216"/>
                        <a:pt x="86" y="227"/>
                        <a:pt x="86" y="233"/>
                      </a:cubicBezTo>
                      <a:cubicBezTo>
                        <a:pt x="91" y="233"/>
                        <a:pt x="96" y="230"/>
                        <a:pt x="101" y="230"/>
                      </a:cubicBezTo>
                      <a:cubicBezTo>
                        <a:pt x="109" y="229"/>
                        <a:pt x="112" y="233"/>
                        <a:pt x="120" y="234"/>
                      </a:cubicBezTo>
                      <a:cubicBezTo>
                        <a:pt x="135" y="236"/>
                        <a:pt x="144" y="219"/>
                        <a:pt x="161" y="218"/>
                      </a:cubicBezTo>
                      <a:cubicBezTo>
                        <a:pt x="166" y="218"/>
                        <a:pt x="171" y="221"/>
                        <a:pt x="176" y="221"/>
                      </a:cubicBezTo>
                      <a:cubicBezTo>
                        <a:pt x="183" y="221"/>
                        <a:pt x="190" y="215"/>
                        <a:pt x="197" y="217"/>
                      </a:cubicBezTo>
                      <a:cubicBezTo>
                        <a:pt x="202" y="219"/>
                        <a:pt x="220" y="242"/>
                        <a:pt x="221" y="249"/>
                      </a:cubicBezTo>
                      <a:cubicBezTo>
                        <a:pt x="221" y="259"/>
                        <a:pt x="202" y="270"/>
                        <a:pt x="196" y="278"/>
                      </a:cubicBezTo>
                      <a:cubicBezTo>
                        <a:pt x="190" y="286"/>
                        <a:pt x="183" y="296"/>
                        <a:pt x="179" y="305"/>
                      </a:cubicBezTo>
                      <a:cubicBezTo>
                        <a:pt x="175" y="313"/>
                        <a:pt x="171" y="325"/>
                        <a:pt x="172" y="334"/>
                      </a:cubicBezTo>
                      <a:cubicBezTo>
                        <a:pt x="172" y="341"/>
                        <a:pt x="177" y="342"/>
                        <a:pt x="178" y="348"/>
                      </a:cubicBezTo>
                      <a:cubicBezTo>
                        <a:pt x="180" y="356"/>
                        <a:pt x="168" y="372"/>
                        <a:pt x="179" y="376"/>
                      </a:cubicBezTo>
                      <a:cubicBezTo>
                        <a:pt x="182" y="391"/>
                        <a:pt x="161" y="409"/>
                        <a:pt x="171" y="423"/>
                      </a:cubicBezTo>
                      <a:cubicBezTo>
                        <a:pt x="159" y="428"/>
                        <a:pt x="147" y="443"/>
                        <a:pt x="145" y="456"/>
                      </a:cubicBezTo>
                      <a:cubicBezTo>
                        <a:pt x="143" y="470"/>
                        <a:pt x="163" y="481"/>
                        <a:pt x="167" y="496"/>
                      </a:cubicBezTo>
                      <a:cubicBezTo>
                        <a:pt x="171" y="509"/>
                        <a:pt x="155" y="523"/>
                        <a:pt x="158" y="539"/>
                      </a:cubicBezTo>
                      <a:cubicBezTo>
                        <a:pt x="159" y="549"/>
                        <a:pt x="167" y="556"/>
                        <a:pt x="166" y="567"/>
                      </a:cubicBezTo>
                      <a:cubicBezTo>
                        <a:pt x="164" y="598"/>
                        <a:pt x="114" y="639"/>
                        <a:pt x="142" y="668"/>
                      </a:cubicBezTo>
                      <a:cubicBezTo>
                        <a:pt x="144" y="668"/>
                        <a:pt x="144" y="668"/>
                        <a:pt x="144" y="668"/>
                      </a:cubicBezTo>
                      <a:cubicBezTo>
                        <a:pt x="155" y="658"/>
                        <a:pt x="162" y="653"/>
                        <a:pt x="172" y="663"/>
                      </a:cubicBezTo>
                      <a:cubicBezTo>
                        <a:pt x="186" y="676"/>
                        <a:pt x="151" y="672"/>
                        <a:pt x="186" y="676"/>
                      </a:cubicBezTo>
                      <a:cubicBezTo>
                        <a:pt x="220" y="681"/>
                        <a:pt x="225" y="665"/>
                        <a:pt x="227" y="681"/>
                      </a:cubicBezTo>
                      <a:cubicBezTo>
                        <a:pt x="229" y="696"/>
                        <a:pt x="207" y="700"/>
                        <a:pt x="216" y="716"/>
                      </a:cubicBezTo>
                      <a:cubicBezTo>
                        <a:pt x="225" y="731"/>
                        <a:pt x="225" y="740"/>
                        <a:pt x="231" y="748"/>
                      </a:cubicBezTo>
                      <a:cubicBezTo>
                        <a:pt x="238" y="757"/>
                        <a:pt x="257" y="753"/>
                        <a:pt x="271" y="767"/>
                      </a:cubicBezTo>
                      <a:cubicBezTo>
                        <a:pt x="285" y="781"/>
                        <a:pt x="289" y="766"/>
                        <a:pt x="299" y="751"/>
                      </a:cubicBezTo>
                      <a:cubicBezTo>
                        <a:pt x="309" y="737"/>
                        <a:pt x="320" y="723"/>
                        <a:pt x="337" y="725"/>
                      </a:cubicBezTo>
                      <a:cubicBezTo>
                        <a:pt x="353" y="728"/>
                        <a:pt x="353" y="729"/>
                        <a:pt x="363" y="717"/>
                      </a:cubicBezTo>
                      <a:cubicBezTo>
                        <a:pt x="374" y="706"/>
                        <a:pt x="361" y="697"/>
                        <a:pt x="384" y="705"/>
                      </a:cubicBezTo>
                      <a:cubicBezTo>
                        <a:pt x="407" y="713"/>
                        <a:pt x="417" y="717"/>
                        <a:pt x="431" y="714"/>
                      </a:cubicBezTo>
                      <a:cubicBezTo>
                        <a:pt x="446" y="711"/>
                        <a:pt x="449" y="708"/>
                        <a:pt x="463" y="708"/>
                      </a:cubicBezTo>
                      <a:cubicBezTo>
                        <a:pt x="477" y="708"/>
                        <a:pt x="480" y="718"/>
                        <a:pt x="489" y="715"/>
                      </a:cubicBezTo>
                      <a:cubicBezTo>
                        <a:pt x="499" y="713"/>
                        <a:pt x="511" y="705"/>
                        <a:pt x="516" y="703"/>
                      </a:cubicBezTo>
                      <a:cubicBezTo>
                        <a:pt x="521" y="701"/>
                        <a:pt x="541" y="705"/>
                        <a:pt x="546" y="695"/>
                      </a:cubicBezTo>
                      <a:cubicBezTo>
                        <a:pt x="551" y="685"/>
                        <a:pt x="559" y="672"/>
                        <a:pt x="562" y="669"/>
                      </a:cubicBezTo>
                      <a:cubicBezTo>
                        <a:pt x="565" y="665"/>
                        <a:pt x="565" y="659"/>
                        <a:pt x="569" y="655"/>
                      </a:cubicBezTo>
                      <a:cubicBezTo>
                        <a:pt x="573" y="651"/>
                        <a:pt x="563" y="641"/>
                        <a:pt x="572" y="635"/>
                      </a:cubicBezTo>
                      <a:cubicBezTo>
                        <a:pt x="581" y="629"/>
                        <a:pt x="588" y="625"/>
                        <a:pt x="607" y="630"/>
                      </a:cubicBezTo>
                      <a:cubicBezTo>
                        <a:pt x="626" y="635"/>
                        <a:pt x="636" y="629"/>
                        <a:pt x="639" y="626"/>
                      </a:cubicBezTo>
                      <a:cubicBezTo>
                        <a:pt x="642" y="623"/>
                        <a:pt x="639" y="609"/>
                        <a:pt x="638" y="599"/>
                      </a:cubicBezTo>
                      <a:cubicBezTo>
                        <a:pt x="636" y="589"/>
                        <a:pt x="642" y="581"/>
                        <a:pt x="644" y="579"/>
                      </a:cubicBezTo>
                      <a:cubicBezTo>
                        <a:pt x="645" y="577"/>
                        <a:pt x="658" y="563"/>
                        <a:pt x="663" y="553"/>
                      </a:cubicBezTo>
                      <a:cubicBezTo>
                        <a:pt x="668" y="544"/>
                        <a:pt x="684" y="534"/>
                        <a:pt x="689" y="533"/>
                      </a:cubicBezTo>
                      <a:cubicBezTo>
                        <a:pt x="694" y="532"/>
                        <a:pt x="696" y="518"/>
                        <a:pt x="699" y="514"/>
                      </a:cubicBezTo>
                      <a:cubicBezTo>
                        <a:pt x="702" y="510"/>
                        <a:pt x="689" y="502"/>
                        <a:pt x="674" y="484"/>
                      </a:cubicBezTo>
                      <a:cubicBezTo>
                        <a:pt x="658" y="466"/>
                        <a:pt x="661" y="454"/>
                        <a:pt x="664" y="446"/>
                      </a:cubicBezTo>
                      <a:cubicBezTo>
                        <a:pt x="666" y="439"/>
                        <a:pt x="671" y="433"/>
                        <a:pt x="671" y="428"/>
                      </a:cubicBezTo>
                      <a:cubicBezTo>
                        <a:pt x="671" y="424"/>
                        <a:pt x="685" y="412"/>
                        <a:pt x="696" y="392"/>
                      </a:cubicBezTo>
                      <a:cubicBezTo>
                        <a:pt x="706" y="373"/>
                        <a:pt x="714" y="356"/>
                        <a:pt x="724" y="346"/>
                      </a:cubicBezTo>
                      <a:cubicBezTo>
                        <a:pt x="734" y="337"/>
                        <a:pt x="743" y="328"/>
                        <a:pt x="744" y="318"/>
                      </a:cubicBezTo>
                      <a:cubicBezTo>
                        <a:pt x="744" y="308"/>
                        <a:pt x="753" y="296"/>
                        <a:pt x="777" y="295"/>
                      </a:cubicBezTo>
                      <a:cubicBezTo>
                        <a:pt x="801" y="294"/>
                        <a:pt x="822" y="276"/>
                        <a:pt x="825" y="278"/>
                      </a:cubicBezTo>
                      <a:cubicBezTo>
                        <a:pt x="828" y="280"/>
                        <a:pt x="861" y="254"/>
                        <a:pt x="870" y="248"/>
                      </a:cubicBezTo>
                      <a:cubicBezTo>
                        <a:pt x="880" y="241"/>
                        <a:pt x="932" y="223"/>
                        <a:pt x="918" y="200"/>
                      </a:cubicBezTo>
                      <a:cubicBezTo>
                        <a:pt x="904" y="176"/>
                        <a:pt x="928" y="180"/>
                        <a:pt x="924" y="168"/>
                      </a:cubicBezTo>
                      <a:cubicBezTo>
                        <a:pt x="923" y="166"/>
                        <a:pt x="923" y="165"/>
                        <a:pt x="921" y="161"/>
                      </a:cubicBezTo>
                      <a:cubicBezTo>
                        <a:pt x="918" y="159"/>
                        <a:pt x="918" y="159"/>
                        <a:pt x="918" y="159"/>
                      </a:cubicBezTo>
                      <a:cubicBezTo>
                        <a:pt x="914" y="157"/>
                        <a:pt x="903" y="161"/>
                        <a:pt x="897" y="160"/>
                      </a:cubicBezTo>
                      <a:cubicBezTo>
                        <a:pt x="892" y="160"/>
                        <a:pt x="887" y="159"/>
                        <a:pt x="881" y="161"/>
                      </a:cubicBezTo>
                      <a:cubicBezTo>
                        <a:pt x="875" y="162"/>
                        <a:pt x="870" y="168"/>
                        <a:pt x="864" y="169"/>
                      </a:cubicBezTo>
                      <a:cubicBezTo>
                        <a:pt x="855" y="171"/>
                        <a:pt x="842" y="160"/>
                        <a:pt x="832" y="158"/>
                      </a:cubicBezTo>
                      <a:cubicBezTo>
                        <a:pt x="821" y="156"/>
                        <a:pt x="810" y="159"/>
                        <a:pt x="799" y="155"/>
                      </a:cubicBezTo>
                      <a:cubicBezTo>
                        <a:pt x="778" y="147"/>
                        <a:pt x="773" y="120"/>
                        <a:pt x="747" y="132"/>
                      </a:cubicBezTo>
                      <a:cubicBezTo>
                        <a:pt x="742" y="134"/>
                        <a:pt x="737" y="138"/>
                        <a:pt x="733" y="140"/>
                      </a:cubicBezTo>
                      <a:cubicBezTo>
                        <a:pt x="728" y="141"/>
                        <a:pt x="721" y="139"/>
                        <a:pt x="715" y="139"/>
                      </a:cubicBezTo>
                      <a:cubicBezTo>
                        <a:pt x="709" y="139"/>
                        <a:pt x="702" y="139"/>
                        <a:pt x="696" y="137"/>
                      </a:cubicBezTo>
                      <a:cubicBezTo>
                        <a:pt x="691" y="135"/>
                        <a:pt x="687" y="131"/>
                        <a:pt x="682" y="130"/>
                      </a:cubicBezTo>
                      <a:cubicBezTo>
                        <a:pt x="673" y="128"/>
                        <a:pt x="663" y="128"/>
                        <a:pt x="653" y="127"/>
                      </a:cubicBezTo>
                      <a:cubicBezTo>
                        <a:pt x="641" y="125"/>
                        <a:pt x="633" y="116"/>
                        <a:pt x="621" y="111"/>
                      </a:cubicBezTo>
                      <a:cubicBezTo>
                        <a:pt x="611" y="106"/>
                        <a:pt x="599" y="107"/>
                        <a:pt x="590" y="99"/>
                      </a:cubicBezTo>
                      <a:cubicBezTo>
                        <a:pt x="583" y="93"/>
                        <a:pt x="579" y="86"/>
                        <a:pt x="573" y="80"/>
                      </a:cubicBezTo>
                      <a:cubicBezTo>
                        <a:pt x="566" y="75"/>
                        <a:pt x="563" y="76"/>
                        <a:pt x="556" y="71"/>
                      </a:cubicBezTo>
                      <a:cubicBezTo>
                        <a:pt x="554" y="69"/>
                        <a:pt x="554" y="69"/>
                        <a:pt x="554" y="69"/>
                      </a:cubicBezTo>
                      <a:cubicBezTo>
                        <a:pt x="551" y="70"/>
                        <a:pt x="551" y="70"/>
                        <a:pt x="551" y="70"/>
                      </a:cubicBezTo>
                      <a:cubicBezTo>
                        <a:pt x="522" y="75"/>
                        <a:pt x="518" y="86"/>
                        <a:pt x="495" y="72"/>
                      </a:cubicBezTo>
                      <a:cubicBezTo>
                        <a:pt x="471" y="57"/>
                        <a:pt x="471" y="65"/>
                        <a:pt x="447" y="72"/>
                      </a:cubicBezTo>
                      <a:cubicBezTo>
                        <a:pt x="423" y="79"/>
                        <a:pt x="426" y="61"/>
                        <a:pt x="410" y="61"/>
                      </a:cubicBezTo>
                      <a:cubicBezTo>
                        <a:pt x="395" y="61"/>
                        <a:pt x="397" y="57"/>
                        <a:pt x="380" y="63"/>
                      </a:cubicBezTo>
                      <a:cubicBezTo>
                        <a:pt x="362" y="70"/>
                        <a:pt x="369" y="68"/>
                        <a:pt x="325" y="65"/>
                      </a:cubicBezTo>
                      <a:cubicBezTo>
                        <a:pt x="282" y="63"/>
                        <a:pt x="277" y="55"/>
                        <a:pt x="264" y="59"/>
                      </a:cubicBezTo>
                      <a:cubicBezTo>
                        <a:pt x="251" y="63"/>
                        <a:pt x="251" y="35"/>
                        <a:pt x="236" y="44"/>
                      </a:cubicBezTo>
                      <a:cubicBezTo>
                        <a:pt x="220" y="52"/>
                        <a:pt x="234" y="55"/>
                        <a:pt x="205" y="57"/>
                      </a:cubicBezTo>
                      <a:cubicBezTo>
                        <a:pt x="177" y="59"/>
                        <a:pt x="181" y="63"/>
                        <a:pt x="166" y="59"/>
                      </a:cubicBezTo>
                      <a:cubicBezTo>
                        <a:pt x="151" y="55"/>
                        <a:pt x="135" y="50"/>
                        <a:pt x="120" y="44"/>
                      </a:cubicBezTo>
                      <a:cubicBezTo>
                        <a:pt x="105" y="37"/>
                        <a:pt x="109" y="0"/>
                        <a:pt x="87" y="33"/>
                      </a:cubicBezTo>
                      <a:cubicBezTo>
                        <a:pt x="66" y="65"/>
                        <a:pt x="59" y="48"/>
                        <a:pt x="66" y="65"/>
                      </a:cubicBezTo>
                      <a:cubicBezTo>
                        <a:pt x="72" y="83"/>
                        <a:pt x="92" y="76"/>
                        <a:pt x="55" y="94"/>
                      </a:cubicBezTo>
                      <a:cubicBezTo>
                        <a:pt x="18" y="111"/>
                        <a:pt x="13" y="116"/>
                        <a:pt x="13" y="124"/>
                      </a:cubicBezTo>
                      <a:cubicBezTo>
                        <a:pt x="13" y="133"/>
                        <a:pt x="0" y="129"/>
                        <a:pt x="15" y="140"/>
                      </a:cubicBezTo>
                      <a:cubicBezTo>
                        <a:pt x="31" y="151"/>
                        <a:pt x="46" y="140"/>
                        <a:pt x="39" y="161"/>
                      </a:cubicBezTo>
                      <a:cubicBezTo>
                        <a:pt x="33" y="183"/>
                        <a:pt x="22" y="175"/>
                        <a:pt x="33" y="183"/>
                      </a:cubicBezTo>
                      <a:cubicBezTo>
                        <a:pt x="41" y="190"/>
                        <a:pt x="46" y="195"/>
                        <a:pt x="47" y="203"/>
                      </a:cubicBezTo>
                      <a:cubicBezTo>
                        <a:pt x="47" y="208"/>
                        <a:pt x="47" y="208"/>
                        <a:pt x="47" y="208"/>
                      </a:cubicBezTo>
                      <a:lnTo>
                        <a:pt x="50" y="206"/>
                      </a:lnTo>
                      <a:close/>
                    </a:path>
                  </a:pathLst>
                </a:custGeom>
                <a:solidFill>
                  <a:srgbClr val="00B050"/>
                </a:solidFill>
                <a:ln w="4763" cap="flat">
                  <a:solidFill>
                    <a:srgbClr val="FFFFFF"/>
                  </a:solidFill>
                  <a:prstDash val="solid"/>
                  <a:miter lim="800000"/>
                  <a:headEnd/>
                  <a:tailEnd/>
                </a:ln>
                <a:scene3d>
                  <a:camera prst="orthographicFront"/>
                  <a:lightRig rig="threePt" dir="t"/>
                </a:scene3d>
                <a:sp3d>
                  <a:bevelT/>
                </a:sp3d>
              </p:spPr>
              <p:txBody>
                <a:bodyPr/>
                <a:lstStyle/>
                <a:p>
                  <a:pPr defTabSz="829178">
                    <a:defRPr/>
                  </a:pPr>
                  <a:endParaRPr lang="en-US" sz="1632" kern="0">
                    <a:solidFill>
                      <a:srgbClr val="00407A"/>
                    </a:solidFill>
                    <a:latin typeface="Arial"/>
                  </a:endParaRPr>
                </a:p>
              </p:txBody>
            </p:sp>
            <p:sp>
              <p:nvSpPr>
                <p:cNvPr id="373" name="Freeform 89"/>
                <p:cNvSpPr>
                  <a:spLocks/>
                </p:cNvSpPr>
                <p:nvPr/>
              </p:nvSpPr>
              <p:spPr bwMode="auto">
                <a:xfrm>
                  <a:off x="3549650" y="4519613"/>
                  <a:ext cx="301625" cy="231775"/>
                </a:xfrm>
                <a:custGeom>
                  <a:avLst/>
                  <a:gdLst/>
                  <a:ahLst/>
                  <a:cxnLst>
                    <a:cxn ang="0">
                      <a:pos x="0" y="42"/>
                    </a:cxn>
                    <a:cxn ang="0">
                      <a:pos x="14" y="70"/>
                    </a:cxn>
                    <a:cxn ang="0">
                      <a:pos x="32" y="77"/>
                    </a:cxn>
                    <a:cxn ang="0">
                      <a:pos x="65" y="107"/>
                    </a:cxn>
                    <a:cxn ang="0">
                      <a:pos x="82" y="115"/>
                    </a:cxn>
                    <a:cxn ang="0">
                      <a:pos x="102" y="120"/>
                    </a:cxn>
                    <a:cxn ang="0">
                      <a:pos x="135" y="159"/>
                    </a:cxn>
                    <a:cxn ang="0">
                      <a:pos x="178" y="160"/>
                    </a:cxn>
                    <a:cxn ang="0">
                      <a:pos x="190" y="189"/>
                    </a:cxn>
                    <a:cxn ang="0">
                      <a:pos x="220" y="216"/>
                    </a:cxn>
                    <a:cxn ang="0">
                      <a:pos x="231" y="219"/>
                    </a:cxn>
                    <a:cxn ang="0">
                      <a:pos x="234" y="220"/>
                    </a:cxn>
                    <a:cxn ang="0">
                      <a:pos x="237" y="188"/>
                    </a:cxn>
                    <a:cxn ang="0">
                      <a:pos x="271" y="142"/>
                    </a:cxn>
                    <a:cxn ang="0">
                      <a:pos x="278" y="110"/>
                    </a:cxn>
                    <a:cxn ang="0">
                      <a:pos x="271" y="79"/>
                    </a:cxn>
                    <a:cxn ang="0">
                      <a:pos x="254" y="76"/>
                    </a:cxn>
                    <a:cxn ang="0">
                      <a:pos x="244" y="78"/>
                    </a:cxn>
                    <a:cxn ang="0">
                      <a:pos x="238" y="70"/>
                    </a:cxn>
                    <a:cxn ang="0">
                      <a:pos x="220" y="53"/>
                    </a:cxn>
                    <a:cxn ang="0">
                      <a:pos x="228" y="16"/>
                    </a:cxn>
                    <a:cxn ang="0">
                      <a:pos x="215" y="1"/>
                    </a:cxn>
                    <a:cxn ang="0">
                      <a:pos x="186" y="2"/>
                    </a:cxn>
                    <a:cxn ang="0">
                      <a:pos x="148" y="6"/>
                    </a:cxn>
                    <a:cxn ang="0">
                      <a:pos x="126" y="19"/>
                    </a:cxn>
                    <a:cxn ang="0">
                      <a:pos x="97" y="35"/>
                    </a:cxn>
                    <a:cxn ang="0">
                      <a:pos x="78" y="23"/>
                    </a:cxn>
                    <a:cxn ang="0">
                      <a:pos x="54" y="11"/>
                    </a:cxn>
                    <a:cxn ang="0">
                      <a:pos x="52" y="10"/>
                    </a:cxn>
                    <a:cxn ang="0">
                      <a:pos x="51" y="11"/>
                    </a:cxn>
                    <a:cxn ang="0">
                      <a:pos x="30" y="33"/>
                    </a:cxn>
                    <a:cxn ang="0">
                      <a:pos x="2" y="39"/>
                    </a:cxn>
                    <a:cxn ang="0">
                      <a:pos x="0" y="39"/>
                    </a:cxn>
                    <a:cxn ang="0">
                      <a:pos x="0" y="42"/>
                    </a:cxn>
                  </a:cxnLst>
                  <a:rect l="0" t="0" r="r" b="b"/>
                  <a:pathLst>
                    <a:path w="286" h="220">
                      <a:moveTo>
                        <a:pt x="0" y="42"/>
                      </a:moveTo>
                      <a:cubicBezTo>
                        <a:pt x="4" y="50"/>
                        <a:pt x="8" y="63"/>
                        <a:pt x="14" y="70"/>
                      </a:cubicBezTo>
                      <a:cubicBezTo>
                        <a:pt x="24" y="83"/>
                        <a:pt x="20" y="75"/>
                        <a:pt x="32" y="77"/>
                      </a:cubicBezTo>
                      <a:cubicBezTo>
                        <a:pt x="58" y="80"/>
                        <a:pt x="49" y="88"/>
                        <a:pt x="65" y="107"/>
                      </a:cubicBezTo>
                      <a:cubicBezTo>
                        <a:pt x="72" y="115"/>
                        <a:pt x="75" y="113"/>
                        <a:pt x="82" y="115"/>
                      </a:cubicBezTo>
                      <a:cubicBezTo>
                        <a:pt x="90" y="117"/>
                        <a:pt x="93" y="115"/>
                        <a:pt x="102" y="120"/>
                      </a:cubicBezTo>
                      <a:cubicBezTo>
                        <a:pt x="121" y="129"/>
                        <a:pt x="121" y="142"/>
                        <a:pt x="135" y="159"/>
                      </a:cubicBezTo>
                      <a:cubicBezTo>
                        <a:pt x="152" y="177"/>
                        <a:pt x="165" y="149"/>
                        <a:pt x="178" y="160"/>
                      </a:cubicBezTo>
                      <a:cubicBezTo>
                        <a:pt x="183" y="165"/>
                        <a:pt x="186" y="182"/>
                        <a:pt x="190" y="189"/>
                      </a:cubicBezTo>
                      <a:cubicBezTo>
                        <a:pt x="197" y="201"/>
                        <a:pt x="207" y="210"/>
                        <a:pt x="220" y="216"/>
                      </a:cubicBezTo>
                      <a:cubicBezTo>
                        <a:pt x="224" y="218"/>
                        <a:pt x="227" y="219"/>
                        <a:pt x="231" y="219"/>
                      </a:cubicBezTo>
                      <a:cubicBezTo>
                        <a:pt x="234" y="220"/>
                        <a:pt x="234" y="220"/>
                        <a:pt x="234" y="220"/>
                      </a:cubicBezTo>
                      <a:cubicBezTo>
                        <a:pt x="242" y="207"/>
                        <a:pt x="236" y="204"/>
                        <a:pt x="237" y="188"/>
                      </a:cubicBezTo>
                      <a:cubicBezTo>
                        <a:pt x="237" y="173"/>
                        <a:pt x="271" y="142"/>
                        <a:pt x="271" y="142"/>
                      </a:cubicBezTo>
                      <a:cubicBezTo>
                        <a:pt x="269" y="127"/>
                        <a:pt x="270" y="122"/>
                        <a:pt x="278" y="110"/>
                      </a:cubicBezTo>
                      <a:cubicBezTo>
                        <a:pt x="286" y="98"/>
                        <a:pt x="271" y="79"/>
                        <a:pt x="271" y="79"/>
                      </a:cubicBezTo>
                      <a:cubicBezTo>
                        <a:pt x="264" y="76"/>
                        <a:pt x="262" y="75"/>
                        <a:pt x="254" y="76"/>
                      </a:cubicBezTo>
                      <a:cubicBezTo>
                        <a:pt x="251" y="76"/>
                        <a:pt x="247" y="79"/>
                        <a:pt x="244" y="78"/>
                      </a:cubicBezTo>
                      <a:cubicBezTo>
                        <a:pt x="240" y="76"/>
                        <a:pt x="241" y="72"/>
                        <a:pt x="238" y="70"/>
                      </a:cubicBezTo>
                      <a:cubicBezTo>
                        <a:pt x="231" y="65"/>
                        <a:pt x="221" y="65"/>
                        <a:pt x="220" y="53"/>
                      </a:cubicBezTo>
                      <a:cubicBezTo>
                        <a:pt x="218" y="42"/>
                        <a:pt x="225" y="27"/>
                        <a:pt x="228" y="16"/>
                      </a:cubicBezTo>
                      <a:cubicBezTo>
                        <a:pt x="234" y="0"/>
                        <a:pt x="231" y="2"/>
                        <a:pt x="215" y="1"/>
                      </a:cubicBezTo>
                      <a:cubicBezTo>
                        <a:pt x="205" y="1"/>
                        <a:pt x="196" y="3"/>
                        <a:pt x="186" y="2"/>
                      </a:cubicBezTo>
                      <a:cubicBezTo>
                        <a:pt x="175" y="2"/>
                        <a:pt x="158" y="0"/>
                        <a:pt x="148" y="6"/>
                      </a:cubicBezTo>
                      <a:cubicBezTo>
                        <a:pt x="142" y="10"/>
                        <a:pt x="135" y="32"/>
                        <a:pt x="126" y="19"/>
                      </a:cubicBezTo>
                      <a:cubicBezTo>
                        <a:pt x="118" y="23"/>
                        <a:pt x="105" y="36"/>
                        <a:pt x="97" y="35"/>
                      </a:cubicBezTo>
                      <a:cubicBezTo>
                        <a:pt x="91" y="35"/>
                        <a:pt x="83" y="26"/>
                        <a:pt x="78" y="23"/>
                      </a:cubicBezTo>
                      <a:cubicBezTo>
                        <a:pt x="69" y="18"/>
                        <a:pt x="64" y="16"/>
                        <a:pt x="54" y="11"/>
                      </a:cubicBezTo>
                      <a:cubicBezTo>
                        <a:pt x="52" y="10"/>
                        <a:pt x="52" y="10"/>
                        <a:pt x="52" y="10"/>
                      </a:cubicBezTo>
                      <a:cubicBezTo>
                        <a:pt x="51" y="11"/>
                        <a:pt x="51" y="11"/>
                        <a:pt x="51" y="11"/>
                      </a:cubicBezTo>
                      <a:cubicBezTo>
                        <a:pt x="44" y="16"/>
                        <a:pt x="35" y="25"/>
                        <a:pt x="30" y="33"/>
                      </a:cubicBezTo>
                      <a:cubicBezTo>
                        <a:pt x="25" y="41"/>
                        <a:pt x="11" y="40"/>
                        <a:pt x="2" y="39"/>
                      </a:cubicBezTo>
                      <a:cubicBezTo>
                        <a:pt x="0" y="39"/>
                        <a:pt x="0" y="39"/>
                        <a:pt x="0" y="39"/>
                      </a:cubicBezTo>
                      <a:lnTo>
                        <a:pt x="0" y="42"/>
                      </a:lnTo>
                      <a:close/>
                    </a:path>
                  </a:pathLst>
                </a:custGeom>
                <a:solidFill>
                  <a:srgbClr val="FFC000"/>
                </a:solidFill>
                <a:ln w="4763" cap="flat">
                  <a:solidFill>
                    <a:srgbClr val="FFFFFF"/>
                  </a:solidFill>
                  <a:prstDash val="solid"/>
                  <a:miter lim="800000"/>
                  <a:headEnd/>
                  <a:tailEnd/>
                </a:ln>
                <a:scene3d>
                  <a:camera prst="orthographicFront"/>
                  <a:lightRig rig="threePt" dir="t"/>
                </a:scene3d>
                <a:sp3d>
                  <a:bevelT/>
                </a:sp3d>
              </p:spPr>
              <p:txBody>
                <a:bodyPr/>
                <a:lstStyle/>
                <a:p>
                  <a:pPr defTabSz="829178">
                    <a:defRPr/>
                  </a:pPr>
                  <a:endParaRPr lang="en-US" sz="1632" kern="0">
                    <a:solidFill>
                      <a:srgbClr val="00407A"/>
                    </a:solidFill>
                    <a:latin typeface="Arial"/>
                  </a:endParaRPr>
                </a:p>
              </p:txBody>
            </p:sp>
            <p:sp>
              <p:nvSpPr>
                <p:cNvPr id="374" name="Freeform 90"/>
                <p:cNvSpPr>
                  <a:spLocks/>
                </p:cNvSpPr>
                <p:nvPr/>
              </p:nvSpPr>
              <p:spPr bwMode="auto">
                <a:xfrm>
                  <a:off x="3603625" y="4238625"/>
                  <a:ext cx="320675" cy="363538"/>
                </a:xfrm>
                <a:custGeom>
                  <a:avLst/>
                  <a:gdLst/>
                  <a:ahLst/>
                  <a:cxnLst>
                    <a:cxn ang="0">
                      <a:pos x="219" y="342"/>
                    </a:cxn>
                    <a:cxn ang="0">
                      <a:pos x="203" y="339"/>
                    </a:cxn>
                    <a:cxn ang="0">
                      <a:pos x="192" y="342"/>
                    </a:cxn>
                    <a:cxn ang="0">
                      <a:pos x="187" y="334"/>
                    </a:cxn>
                    <a:cxn ang="0">
                      <a:pos x="168" y="316"/>
                    </a:cxn>
                    <a:cxn ang="0">
                      <a:pos x="177" y="280"/>
                    </a:cxn>
                    <a:cxn ang="0">
                      <a:pos x="163" y="265"/>
                    </a:cxn>
                    <a:cxn ang="0">
                      <a:pos x="134" y="266"/>
                    </a:cxn>
                    <a:cxn ang="0">
                      <a:pos x="96" y="270"/>
                    </a:cxn>
                    <a:cxn ang="0">
                      <a:pos x="74" y="282"/>
                    </a:cxn>
                    <a:cxn ang="0">
                      <a:pos x="45" y="299"/>
                    </a:cxn>
                    <a:cxn ang="0">
                      <a:pos x="27" y="287"/>
                    </a:cxn>
                    <a:cxn ang="0">
                      <a:pos x="2" y="275"/>
                    </a:cxn>
                    <a:cxn ang="0">
                      <a:pos x="0" y="273"/>
                    </a:cxn>
                    <a:cxn ang="0">
                      <a:pos x="3" y="272"/>
                    </a:cxn>
                    <a:cxn ang="0">
                      <a:pos x="7" y="268"/>
                    </a:cxn>
                    <a:cxn ang="0">
                      <a:pos x="31" y="262"/>
                    </a:cxn>
                    <a:cxn ang="0">
                      <a:pos x="51" y="262"/>
                    </a:cxn>
                    <a:cxn ang="0">
                      <a:pos x="47" y="240"/>
                    </a:cxn>
                    <a:cxn ang="0">
                      <a:pos x="44" y="221"/>
                    </a:cxn>
                    <a:cxn ang="0">
                      <a:pos x="59" y="208"/>
                    </a:cxn>
                    <a:cxn ang="0">
                      <a:pos x="63" y="194"/>
                    </a:cxn>
                    <a:cxn ang="0">
                      <a:pos x="71" y="176"/>
                    </a:cxn>
                    <a:cxn ang="0">
                      <a:pos x="93" y="141"/>
                    </a:cxn>
                    <a:cxn ang="0">
                      <a:pos x="106" y="82"/>
                    </a:cxn>
                    <a:cxn ang="0">
                      <a:pos x="109" y="43"/>
                    </a:cxn>
                    <a:cxn ang="0">
                      <a:pos x="173" y="9"/>
                    </a:cxn>
                    <a:cxn ang="0">
                      <a:pos x="237" y="2"/>
                    </a:cxn>
                    <a:cxn ang="0">
                      <a:pos x="190" y="16"/>
                    </a:cxn>
                    <a:cxn ang="0">
                      <a:pos x="148" y="36"/>
                    </a:cxn>
                    <a:cxn ang="0">
                      <a:pos x="127" y="67"/>
                    </a:cxn>
                    <a:cxn ang="0">
                      <a:pos x="138" y="88"/>
                    </a:cxn>
                    <a:cxn ang="0">
                      <a:pos x="152" y="109"/>
                    </a:cxn>
                    <a:cxn ang="0">
                      <a:pos x="146" y="130"/>
                    </a:cxn>
                    <a:cxn ang="0">
                      <a:pos x="168" y="115"/>
                    </a:cxn>
                    <a:cxn ang="0">
                      <a:pos x="161" y="56"/>
                    </a:cxn>
                    <a:cxn ang="0">
                      <a:pos x="180" y="29"/>
                    </a:cxn>
                    <a:cxn ang="0">
                      <a:pos x="202" y="24"/>
                    </a:cxn>
                    <a:cxn ang="0">
                      <a:pos x="239" y="26"/>
                    </a:cxn>
                    <a:cxn ang="0">
                      <a:pos x="266" y="12"/>
                    </a:cxn>
                    <a:cxn ang="0">
                      <a:pos x="286" y="40"/>
                    </a:cxn>
                    <a:cxn ang="0">
                      <a:pos x="297" y="28"/>
                    </a:cxn>
                    <a:cxn ang="0">
                      <a:pos x="303" y="29"/>
                    </a:cxn>
                    <a:cxn ang="0">
                      <a:pos x="300" y="38"/>
                    </a:cxn>
                    <a:cxn ang="0">
                      <a:pos x="297" y="46"/>
                    </a:cxn>
                    <a:cxn ang="0">
                      <a:pos x="287" y="79"/>
                    </a:cxn>
                    <a:cxn ang="0">
                      <a:pos x="288" y="93"/>
                    </a:cxn>
                    <a:cxn ang="0">
                      <a:pos x="272" y="123"/>
                    </a:cxn>
                    <a:cxn ang="0">
                      <a:pos x="289" y="154"/>
                    </a:cxn>
                    <a:cxn ang="0">
                      <a:pos x="257" y="210"/>
                    </a:cxn>
                    <a:cxn ang="0">
                      <a:pos x="244" y="203"/>
                    </a:cxn>
                    <a:cxn ang="0">
                      <a:pos x="233" y="212"/>
                    </a:cxn>
                    <a:cxn ang="0">
                      <a:pos x="222" y="208"/>
                    </a:cxn>
                    <a:cxn ang="0">
                      <a:pos x="221" y="222"/>
                    </a:cxn>
                    <a:cxn ang="0">
                      <a:pos x="204" y="240"/>
                    </a:cxn>
                    <a:cxn ang="0">
                      <a:pos x="219" y="281"/>
                    </a:cxn>
                    <a:cxn ang="0">
                      <a:pos x="203" y="297"/>
                    </a:cxn>
                    <a:cxn ang="0">
                      <a:pos x="210" y="315"/>
                    </a:cxn>
                    <a:cxn ang="0">
                      <a:pos x="219" y="341"/>
                    </a:cxn>
                    <a:cxn ang="0">
                      <a:pos x="219" y="342"/>
                    </a:cxn>
                  </a:cxnLst>
                  <a:rect l="0" t="0" r="r" b="b"/>
                  <a:pathLst>
                    <a:path w="303" h="343">
                      <a:moveTo>
                        <a:pt x="219" y="342"/>
                      </a:moveTo>
                      <a:cubicBezTo>
                        <a:pt x="213" y="339"/>
                        <a:pt x="210" y="339"/>
                        <a:pt x="203" y="339"/>
                      </a:cubicBezTo>
                      <a:cubicBezTo>
                        <a:pt x="199" y="340"/>
                        <a:pt x="195" y="343"/>
                        <a:pt x="192" y="342"/>
                      </a:cubicBezTo>
                      <a:cubicBezTo>
                        <a:pt x="188" y="340"/>
                        <a:pt x="190" y="336"/>
                        <a:pt x="187" y="334"/>
                      </a:cubicBezTo>
                      <a:cubicBezTo>
                        <a:pt x="179" y="329"/>
                        <a:pt x="170" y="329"/>
                        <a:pt x="168" y="316"/>
                      </a:cubicBezTo>
                      <a:cubicBezTo>
                        <a:pt x="166" y="305"/>
                        <a:pt x="173" y="290"/>
                        <a:pt x="177" y="280"/>
                      </a:cubicBezTo>
                      <a:cubicBezTo>
                        <a:pt x="182" y="264"/>
                        <a:pt x="179" y="266"/>
                        <a:pt x="163" y="265"/>
                      </a:cubicBezTo>
                      <a:cubicBezTo>
                        <a:pt x="153" y="265"/>
                        <a:pt x="144" y="266"/>
                        <a:pt x="134" y="266"/>
                      </a:cubicBezTo>
                      <a:cubicBezTo>
                        <a:pt x="123" y="266"/>
                        <a:pt x="106" y="264"/>
                        <a:pt x="96" y="270"/>
                      </a:cubicBezTo>
                      <a:cubicBezTo>
                        <a:pt x="90" y="274"/>
                        <a:pt x="84" y="296"/>
                        <a:pt x="74" y="282"/>
                      </a:cubicBezTo>
                      <a:cubicBezTo>
                        <a:pt x="67" y="287"/>
                        <a:pt x="53" y="300"/>
                        <a:pt x="45" y="299"/>
                      </a:cubicBezTo>
                      <a:cubicBezTo>
                        <a:pt x="39" y="299"/>
                        <a:pt x="31" y="290"/>
                        <a:pt x="27" y="287"/>
                      </a:cubicBezTo>
                      <a:cubicBezTo>
                        <a:pt x="17" y="281"/>
                        <a:pt x="12" y="280"/>
                        <a:pt x="2" y="275"/>
                      </a:cubicBezTo>
                      <a:cubicBezTo>
                        <a:pt x="0" y="273"/>
                        <a:pt x="0" y="273"/>
                        <a:pt x="0" y="273"/>
                      </a:cubicBezTo>
                      <a:cubicBezTo>
                        <a:pt x="3" y="272"/>
                        <a:pt x="3" y="272"/>
                        <a:pt x="3" y="272"/>
                      </a:cubicBezTo>
                      <a:cubicBezTo>
                        <a:pt x="4" y="270"/>
                        <a:pt x="6" y="269"/>
                        <a:pt x="7" y="268"/>
                      </a:cubicBezTo>
                      <a:cubicBezTo>
                        <a:pt x="11" y="265"/>
                        <a:pt x="19" y="252"/>
                        <a:pt x="31" y="262"/>
                      </a:cubicBezTo>
                      <a:cubicBezTo>
                        <a:pt x="44" y="271"/>
                        <a:pt x="48" y="265"/>
                        <a:pt x="51" y="262"/>
                      </a:cubicBezTo>
                      <a:cubicBezTo>
                        <a:pt x="53" y="258"/>
                        <a:pt x="48" y="247"/>
                        <a:pt x="47" y="240"/>
                      </a:cubicBezTo>
                      <a:cubicBezTo>
                        <a:pt x="46" y="234"/>
                        <a:pt x="35" y="225"/>
                        <a:pt x="44" y="221"/>
                      </a:cubicBezTo>
                      <a:cubicBezTo>
                        <a:pt x="54" y="217"/>
                        <a:pt x="58" y="212"/>
                        <a:pt x="59" y="208"/>
                      </a:cubicBezTo>
                      <a:cubicBezTo>
                        <a:pt x="60" y="205"/>
                        <a:pt x="58" y="200"/>
                        <a:pt x="63" y="194"/>
                      </a:cubicBezTo>
                      <a:cubicBezTo>
                        <a:pt x="69" y="189"/>
                        <a:pt x="68" y="182"/>
                        <a:pt x="71" y="176"/>
                      </a:cubicBezTo>
                      <a:cubicBezTo>
                        <a:pt x="74" y="171"/>
                        <a:pt x="86" y="153"/>
                        <a:pt x="93" y="141"/>
                      </a:cubicBezTo>
                      <a:cubicBezTo>
                        <a:pt x="101" y="130"/>
                        <a:pt x="105" y="92"/>
                        <a:pt x="106" y="82"/>
                      </a:cubicBezTo>
                      <a:cubicBezTo>
                        <a:pt x="107" y="71"/>
                        <a:pt x="99" y="54"/>
                        <a:pt x="109" y="43"/>
                      </a:cubicBezTo>
                      <a:cubicBezTo>
                        <a:pt x="120" y="33"/>
                        <a:pt x="146" y="15"/>
                        <a:pt x="173" y="9"/>
                      </a:cubicBezTo>
                      <a:cubicBezTo>
                        <a:pt x="200" y="3"/>
                        <a:pt x="208" y="19"/>
                        <a:pt x="237" y="2"/>
                      </a:cubicBezTo>
                      <a:cubicBezTo>
                        <a:pt x="237" y="2"/>
                        <a:pt x="219" y="16"/>
                        <a:pt x="190" y="16"/>
                      </a:cubicBezTo>
                      <a:cubicBezTo>
                        <a:pt x="161" y="16"/>
                        <a:pt x="156" y="27"/>
                        <a:pt x="148" y="36"/>
                      </a:cubicBezTo>
                      <a:cubicBezTo>
                        <a:pt x="139" y="44"/>
                        <a:pt x="124" y="58"/>
                        <a:pt x="127" y="67"/>
                      </a:cubicBezTo>
                      <a:cubicBezTo>
                        <a:pt x="131" y="75"/>
                        <a:pt x="128" y="78"/>
                        <a:pt x="138" y="88"/>
                      </a:cubicBezTo>
                      <a:cubicBezTo>
                        <a:pt x="148" y="98"/>
                        <a:pt x="155" y="98"/>
                        <a:pt x="152" y="109"/>
                      </a:cubicBezTo>
                      <a:cubicBezTo>
                        <a:pt x="149" y="121"/>
                        <a:pt x="132" y="130"/>
                        <a:pt x="146" y="130"/>
                      </a:cubicBezTo>
                      <a:cubicBezTo>
                        <a:pt x="161" y="130"/>
                        <a:pt x="166" y="124"/>
                        <a:pt x="168" y="115"/>
                      </a:cubicBezTo>
                      <a:cubicBezTo>
                        <a:pt x="170" y="105"/>
                        <a:pt x="155" y="66"/>
                        <a:pt x="161" y="56"/>
                      </a:cubicBezTo>
                      <a:cubicBezTo>
                        <a:pt x="168" y="46"/>
                        <a:pt x="169" y="29"/>
                        <a:pt x="180" y="29"/>
                      </a:cubicBezTo>
                      <a:cubicBezTo>
                        <a:pt x="190" y="29"/>
                        <a:pt x="202" y="24"/>
                        <a:pt x="202" y="24"/>
                      </a:cubicBezTo>
                      <a:cubicBezTo>
                        <a:pt x="202" y="24"/>
                        <a:pt x="222" y="36"/>
                        <a:pt x="239" y="26"/>
                      </a:cubicBezTo>
                      <a:cubicBezTo>
                        <a:pt x="256" y="17"/>
                        <a:pt x="259" y="0"/>
                        <a:pt x="266" y="12"/>
                      </a:cubicBezTo>
                      <a:cubicBezTo>
                        <a:pt x="272" y="25"/>
                        <a:pt x="276" y="41"/>
                        <a:pt x="286" y="40"/>
                      </a:cubicBezTo>
                      <a:cubicBezTo>
                        <a:pt x="294" y="39"/>
                        <a:pt x="290" y="27"/>
                        <a:pt x="297" y="28"/>
                      </a:cubicBezTo>
                      <a:cubicBezTo>
                        <a:pt x="303" y="29"/>
                        <a:pt x="303" y="29"/>
                        <a:pt x="303" y="29"/>
                      </a:cubicBezTo>
                      <a:cubicBezTo>
                        <a:pt x="300" y="38"/>
                        <a:pt x="300" y="38"/>
                        <a:pt x="300" y="38"/>
                      </a:cubicBezTo>
                      <a:cubicBezTo>
                        <a:pt x="299" y="41"/>
                        <a:pt x="298" y="45"/>
                        <a:pt x="297" y="46"/>
                      </a:cubicBezTo>
                      <a:cubicBezTo>
                        <a:pt x="291" y="60"/>
                        <a:pt x="281" y="62"/>
                        <a:pt x="287" y="79"/>
                      </a:cubicBezTo>
                      <a:cubicBezTo>
                        <a:pt x="291" y="87"/>
                        <a:pt x="292" y="84"/>
                        <a:pt x="288" y="93"/>
                      </a:cubicBezTo>
                      <a:cubicBezTo>
                        <a:pt x="283" y="103"/>
                        <a:pt x="273" y="111"/>
                        <a:pt x="272" y="123"/>
                      </a:cubicBezTo>
                      <a:cubicBezTo>
                        <a:pt x="270" y="136"/>
                        <a:pt x="280" y="145"/>
                        <a:pt x="289" y="154"/>
                      </a:cubicBezTo>
                      <a:cubicBezTo>
                        <a:pt x="276" y="168"/>
                        <a:pt x="263" y="191"/>
                        <a:pt x="257" y="210"/>
                      </a:cubicBezTo>
                      <a:cubicBezTo>
                        <a:pt x="252" y="208"/>
                        <a:pt x="250" y="202"/>
                        <a:pt x="244" y="203"/>
                      </a:cubicBezTo>
                      <a:cubicBezTo>
                        <a:pt x="238" y="204"/>
                        <a:pt x="237" y="211"/>
                        <a:pt x="233" y="212"/>
                      </a:cubicBezTo>
                      <a:cubicBezTo>
                        <a:pt x="228" y="213"/>
                        <a:pt x="227" y="205"/>
                        <a:pt x="222" y="208"/>
                      </a:cubicBezTo>
                      <a:cubicBezTo>
                        <a:pt x="217" y="211"/>
                        <a:pt x="221" y="218"/>
                        <a:pt x="221" y="222"/>
                      </a:cubicBezTo>
                      <a:cubicBezTo>
                        <a:pt x="209" y="218"/>
                        <a:pt x="202" y="231"/>
                        <a:pt x="204" y="240"/>
                      </a:cubicBezTo>
                      <a:cubicBezTo>
                        <a:pt x="206" y="251"/>
                        <a:pt x="212" y="272"/>
                        <a:pt x="219" y="281"/>
                      </a:cubicBezTo>
                      <a:cubicBezTo>
                        <a:pt x="215" y="287"/>
                        <a:pt x="209" y="293"/>
                        <a:pt x="203" y="297"/>
                      </a:cubicBezTo>
                      <a:cubicBezTo>
                        <a:pt x="201" y="305"/>
                        <a:pt x="207" y="310"/>
                        <a:pt x="210" y="315"/>
                      </a:cubicBezTo>
                      <a:cubicBezTo>
                        <a:pt x="213" y="323"/>
                        <a:pt x="219" y="333"/>
                        <a:pt x="219" y="341"/>
                      </a:cubicBezTo>
                      <a:lnTo>
                        <a:pt x="219" y="342"/>
                      </a:lnTo>
                      <a:close/>
                    </a:path>
                  </a:pathLst>
                </a:custGeom>
                <a:solidFill>
                  <a:srgbClr val="FFC000"/>
                </a:solidFill>
                <a:ln w="4763" cap="flat">
                  <a:solidFill>
                    <a:srgbClr val="FFFFFF"/>
                  </a:solidFill>
                  <a:prstDash val="solid"/>
                  <a:miter lim="800000"/>
                  <a:headEnd/>
                  <a:tailEnd/>
                </a:ln>
                <a:scene3d>
                  <a:camera prst="orthographicFront"/>
                  <a:lightRig rig="threePt" dir="t"/>
                </a:scene3d>
                <a:sp3d>
                  <a:bevelT/>
                </a:sp3d>
              </p:spPr>
              <p:txBody>
                <a:bodyPr/>
                <a:lstStyle/>
                <a:p>
                  <a:pPr defTabSz="829178">
                    <a:defRPr/>
                  </a:pPr>
                  <a:endParaRPr lang="en-US" sz="1632" kern="0">
                    <a:solidFill>
                      <a:srgbClr val="00407A"/>
                    </a:solidFill>
                    <a:latin typeface="Arial"/>
                  </a:endParaRPr>
                </a:p>
              </p:txBody>
            </p:sp>
            <p:sp>
              <p:nvSpPr>
                <p:cNvPr id="375" name="Freeform 91"/>
                <p:cNvSpPr>
                  <a:spLocks/>
                </p:cNvSpPr>
                <p:nvPr/>
              </p:nvSpPr>
              <p:spPr bwMode="auto">
                <a:xfrm>
                  <a:off x="4302125" y="4548188"/>
                  <a:ext cx="509588" cy="312737"/>
                </a:xfrm>
                <a:custGeom>
                  <a:avLst/>
                  <a:gdLst>
                    <a:gd name="T0" fmla="*/ 2147483647 w 481"/>
                    <a:gd name="T1" fmla="*/ 2147483647 h 295"/>
                    <a:gd name="T2" fmla="*/ 2147483647 w 481"/>
                    <a:gd name="T3" fmla="*/ 2147483647 h 295"/>
                    <a:gd name="T4" fmla="*/ 2147483647 w 481"/>
                    <a:gd name="T5" fmla="*/ 2147483647 h 295"/>
                    <a:gd name="T6" fmla="*/ 2147483647 w 481"/>
                    <a:gd name="T7" fmla="*/ 2147483647 h 295"/>
                    <a:gd name="T8" fmla="*/ 2147483647 w 481"/>
                    <a:gd name="T9" fmla="*/ 2147483647 h 295"/>
                    <a:gd name="T10" fmla="*/ 2147483647 w 481"/>
                    <a:gd name="T11" fmla="*/ 2147483647 h 295"/>
                    <a:gd name="T12" fmla="*/ 2147483647 w 481"/>
                    <a:gd name="T13" fmla="*/ 2147483647 h 295"/>
                    <a:gd name="T14" fmla="*/ 2147483647 w 481"/>
                    <a:gd name="T15" fmla="*/ 2147483647 h 295"/>
                    <a:gd name="T16" fmla="*/ 2147483647 w 481"/>
                    <a:gd name="T17" fmla="*/ 2147483647 h 295"/>
                    <a:gd name="T18" fmla="*/ 2147483647 w 481"/>
                    <a:gd name="T19" fmla="*/ 2147483647 h 295"/>
                    <a:gd name="T20" fmla="*/ 2147483647 w 481"/>
                    <a:gd name="T21" fmla="*/ 2147483647 h 295"/>
                    <a:gd name="T22" fmla="*/ 2147483647 w 481"/>
                    <a:gd name="T23" fmla="*/ 2147483647 h 295"/>
                    <a:gd name="T24" fmla="*/ 2147483647 w 481"/>
                    <a:gd name="T25" fmla="*/ 2147483647 h 295"/>
                    <a:gd name="T26" fmla="*/ 2147483647 w 481"/>
                    <a:gd name="T27" fmla="*/ 2147483647 h 295"/>
                    <a:gd name="T28" fmla="*/ 2147483647 w 481"/>
                    <a:gd name="T29" fmla="*/ 2147483647 h 295"/>
                    <a:gd name="T30" fmla="*/ 0 w 481"/>
                    <a:gd name="T31" fmla="*/ 2147483647 h 295"/>
                    <a:gd name="T32" fmla="*/ 2147483647 w 481"/>
                    <a:gd name="T33" fmla="*/ 2147483647 h 295"/>
                    <a:gd name="T34" fmla="*/ 2147483647 w 481"/>
                    <a:gd name="T35" fmla="*/ 2147483647 h 295"/>
                    <a:gd name="T36" fmla="*/ 2147483647 w 481"/>
                    <a:gd name="T37" fmla="*/ 2147483647 h 295"/>
                    <a:gd name="T38" fmla="*/ 2147483647 w 481"/>
                    <a:gd name="T39" fmla="*/ 2147483647 h 295"/>
                    <a:gd name="T40" fmla="*/ 2147483647 w 481"/>
                    <a:gd name="T41" fmla="*/ 2147483647 h 295"/>
                    <a:gd name="T42" fmla="*/ 2147483647 w 481"/>
                    <a:gd name="T43" fmla="*/ 2147483647 h 295"/>
                    <a:gd name="T44" fmla="*/ 2147483647 w 481"/>
                    <a:gd name="T45" fmla="*/ 0 h 295"/>
                    <a:gd name="T46" fmla="*/ 2147483647 w 481"/>
                    <a:gd name="T47" fmla="*/ 2147483647 h 295"/>
                    <a:gd name="T48" fmla="*/ 2147483647 w 481"/>
                    <a:gd name="T49" fmla="*/ 2147483647 h 295"/>
                    <a:gd name="T50" fmla="*/ 2147483647 w 481"/>
                    <a:gd name="T51" fmla="*/ 2147483647 h 295"/>
                    <a:gd name="T52" fmla="*/ 2147483647 w 481"/>
                    <a:gd name="T53" fmla="*/ 2147483647 h 295"/>
                    <a:gd name="T54" fmla="*/ 2147483647 w 481"/>
                    <a:gd name="T55" fmla="*/ 2147483647 h 295"/>
                    <a:gd name="T56" fmla="*/ 2147483647 w 481"/>
                    <a:gd name="T57" fmla="*/ 2147483647 h 295"/>
                    <a:gd name="T58" fmla="*/ 2147483647 w 481"/>
                    <a:gd name="T59" fmla="*/ 2147483647 h 295"/>
                    <a:gd name="T60" fmla="*/ 2147483647 w 481"/>
                    <a:gd name="T61" fmla="*/ 2147483647 h 295"/>
                    <a:gd name="T62" fmla="*/ 2147483647 w 481"/>
                    <a:gd name="T63" fmla="*/ 2147483647 h 295"/>
                    <a:gd name="T64" fmla="*/ 2147483647 w 481"/>
                    <a:gd name="T65" fmla="*/ 2147483647 h 295"/>
                    <a:gd name="T66" fmla="*/ 2147483647 w 481"/>
                    <a:gd name="T67" fmla="*/ 2147483647 h 295"/>
                    <a:gd name="T68" fmla="*/ 2147483647 w 481"/>
                    <a:gd name="T69" fmla="*/ 2147483647 h 295"/>
                    <a:gd name="T70" fmla="*/ 2147483647 w 481"/>
                    <a:gd name="T71" fmla="*/ 2147483647 h 295"/>
                    <a:gd name="T72" fmla="*/ 2147483647 w 481"/>
                    <a:gd name="T73" fmla="*/ 2147483647 h 295"/>
                    <a:gd name="T74" fmla="*/ 2147483647 w 481"/>
                    <a:gd name="T75" fmla="*/ 2147483647 h 295"/>
                    <a:gd name="T76" fmla="*/ 2147483647 w 481"/>
                    <a:gd name="T77" fmla="*/ 2147483647 h 295"/>
                    <a:gd name="T78" fmla="*/ 2147483647 w 481"/>
                    <a:gd name="T79" fmla="*/ 2147483647 h 295"/>
                    <a:gd name="T80" fmla="*/ 2147483647 w 481"/>
                    <a:gd name="T81" fmla="*/ 2147483647 h 295"/>
                    <a:gd name="T82" fmla="*/ 2147483647 w 481"/>
                    <a:gd name="T83" fmla="*/ 2147483647 h 295"/>
                    <a:gd name="T84" fmla="*/ 2147483647 w 481"/>
                    <a:gd name="T85" fmla="*/ 2147483647 h 295"/>
                    <a:gd name="T86" fmla="*/ 2147483647 w 481"/>
                    <a:gd name="T87" fmla="*/ 2147483647 h 295"/>
                    <a:gd name="T88" fmla="*/ 2147483647 w 481"/>
                    <a:gd name="T89" fmla="*/ 2147483647 h 295"/>
                    <a:gd name="T90" fmla="*/ 2147483647 w 481"/>
                    <a:gd name="T91" fmla="*/ 2147483647 h 2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1"/>
                    <a:gd name="T139" fmla="*/ 0 h 295"/>
                    <a:gd name="T140" fmla="*/ 481 w 481"/>
                    <a:gd name="T141" fmla="*/ 295 h 2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1" h="295">
                      <a:moveTo>
                        <a:pt x="341" y="260"/>
                      </a:moveTo>
                      <a:cubicBezTo>
                        <a:pt x="332" y="249"/>
                        <a:pt x="334" y="249"/>
                        <a:pt x="319" y="250"/>
                      </a:cubicBezTo>
                      <a:cubicBezTo>
                        <a:pt x="305" y="250"/>
                        <a:pt x="289" y="256"/>
                        <a:pt x="276" y="255"/>
                      </a:cubicBezTo>
                      <a:cubicBezTo>
                        <a:pt x="257" y="253"/>
                        <a:pt x="249" y="222"/>
                        <a:pt x="234" y="223"/>
                      </a:cubicBezTo>
                      <a:cubicBezTo>
                        <a:pt x="223" y="223"/>
                        <a:pt x="217" y="244"/>
                        <a:pt x="211" y="250"/>
                      </a:cubicBezTo>
                      <a:cubicBezTo>
                        <a:pt x="205" y="256"/>
                        <a:pt x="203" y="257"/>
                        <a:pt x="196" y="262"/>
                      </a:cubicBezTo>
                      <a:cubicBezTo>
                        <a:pt x="184" y="269"/>
                        <a:pt x="168" y="295"/>
                        <a:pt x="155" y="294"/>
                      </a:cubicBezTo>
                      <a:cubicBezTo>
                        <a:pt x="149" y="293"/>
                        <a:pt x="134" y="283"/>
                        <a:pt x="128" y="280"/>
                      </a:cubicBezTo>
                      <a:cubicBezTo>
                        <a:pt x="124" y="278"/>
                        <a:pt x="123" y="278"/>
                        <a:pt x="120" y="274"/>
                      </a:cubicBezTo>
                      <a:cubicBezTo>
                        <a:pt x="116" y="270"/>
                        <a:pt x="115" y="265"/>
                        <a:pt x="111" y="261"/>
                      </a:cubicBezTo>
                      <a:cubicBezTo>
                        <a:pt x="108" y="257"/>
                        <a:pt x="100" y="255"/>
                        <a:pt x="97" y="252"/>
                      </a:cubicBezTo>
                      <a:cubicBezTo>
                        <a:pt x="91" y="245"/>
                        <a:pt x="91" y="230"/>
                        <a:pt x="91" y="219"/>
                      </a:cubicBezTo>
                      <a:cubicBezTo>
                        <a:pt x="81" y="217"/>
                        <a:pt x="71" y="223"/>
                        <a:pt x="63" y="228"/>
                      </a:cubicBezTo>
                      <a:cubicBezTo>
                        <a:pt x="62" y="215"/>
                        <a:pt x="67" y="203"/>
                        <a:pt x="65" y="190"/>
                      </a:cubicBezTo>
                      <a:cubicBezTo>
                        <a:pt x="48" y="187"/>
                        <a:pt x="40" y="183"/>
                        <a:pt x="33" y="167"/>
                      </a:cubicBezTo>
                      <a:cubicBezTo>
                        <a:pt x="25" y="146"/>
                        <a:pt x="13" y="123"/>
                        <a:pt x="0" y="105"/>
                      </a:cubicBezTo>
                      <a:cubicBezTo>
                        <a:pt x="13" y="100"/>
                        <a:pt x="25" y="98"/>
                        <a:pt x="38" y="94"/>
                      </a:cubicBezTo>
                      <a:cubicBezTo>
                        <a:pt x="58" y="87"/>
                        <a:pt x="71" y="70"/>
                        <a:pt x="91" y="64"/>
                      </a:cubicBezTo>
                      <a:cubicBezTo>
                        <a:pt x="112" y="58"/>
                        <a:pt x="132" y="36"/>
                        <a:pt x="144" y="15"/>
                      </a:cubicBezTo>
                      <a:cubicBezTo>
                        <a:pt x="158" y="21"/>
                        <a:pt x="168" y="33"/>
                        <a:pt x="180" y="40"/>
                      </a:cubicBezTo>
                      <a:cubicBezTo>
                        <a:pt x="183" y="30"/>
                        <a:pt x="187" y="22"/>
                        <a:pt x="193" y="13"/>
                      </a:cubicBezTo>
                      <a:cubicBezTo>
                        <a:pt x="195" y="12"/>
                        <a:pt x="196" y="10"/>
                        <a:pt x="197" y="9"/>
                      </a:cubicBezTo>
                      <a:cubicBezTo>
                        <a:pt x="200" y="0"/>
                        <a:pt x="200" y="0"/>
                        <a:pt x="200" y="0"/>
                      </a:cubicBezTo>
                      <a:cubicBezTo>
                        <a:pt x="204" y="5"/>
                        <a:pt x="217" y="4"/>
                        <a:pt x="224" y="10"/>
                      </a:cubicBezTo>
                      <a:cubicBezTo>
                        <a:pt x="239" y="23"/>
                        <a:pt x="228" y="43"/>
                        <a:pt x="237" y="57"/>
                      </a:cubicBezTo>
                      <a:cubicBezTo>
                        <a:pt x="244" y="50"/>
                        <a:pt x="256" y="44"/>
                        <a:pt x="264" y="50"/>
                      </a:cubicBezTo>
                      <a:cubicBezTo>
                        <a:pt x="266" y="51"/>
                        <a:pt x="271" y="59"/>
                        <a:pt x="273" y="62"/>
                      </a:cubicBezTo>
                      <a:cubicBezTo>
                        <a:pt x="277" y="65"/>
                        <a:pt x="282" y="60"/>
                        <a:pt x="283" y="68"/>
                      </a:cubicBezTo>
                      <a:cubicBezTo>
                        <a:pt x="292" y="66"/>
                        <a:pt x="299" y="59"/>
                        <a:pt x="311" y="60"/>
                      </a:cubicBezTo>
                      <a:cubicBezTo>
                        <a:pt x="312" y="71"/>
                        <a:pt x="310" y="84"/>
                        <a:pt x="308" y="95"/>
                      </a:cubicBezTo>
                      <a:cubicBezTo>
                        <a:pt x="320" y="100"/>
                        <a:pt x="330" y="113"/>
                        <a:pt x="341" y="116"/>
                      </a:cubicBezTo>
                      <a:cubicBezTo>
                        <a:pt x="342" y="109"/>
                        <a:pt x="339" y="86"/>
                        <a:pt x="343" y="82"/>
                      </a:cubicBezTo>
                      <a:cubicBezTo>
                        <a:pt x="347" y="77"/>
                        <a:pt x="367" y="80"/>
                        <a:pt x="372" y="79"/>
                      </a:cubicBezTo>
                      <a:cubicBezTo>
                        <a:pt x="380" y="78"/>
                        <a:pt x="390" y="73"/>
                        <a:pt x="395" y="79"/>
                      </a:cubicBezTo>
                      <a:cubicBezTo>
                        <a:pt x="400" y="84"/>
                        <a:pt x="393" y="106"/>
                        <a:pt x="391" y="112"/>
                      </a:cubicBezTo>
                      <a:cubicBezTo>
                        <a:pt x="402" y="111"/>
                        <a:pt x="409" y="97"/>
                        <a:pt x="420" y="95"/>
                      </a:cubicBezTo>
                      <a:cubicBezTo>
                        <a:pt x="423" y="103"/>
                        <a:pt x="426" y="130"/>
                        <a:pt x="432" y="135"/>
                      </a:cubicBezTo>
                      <a:cubicBezTo>
                        <a:pt x="438" y="139"/>
                        <a:pt x="445" y="132"/>
                        <a:pt x="455" y="130"/>
                      </a:cubicBezTo>
                      <a:cubicBezTo>
                        <a:pt x="460" y="129"/>
                        <a:pt x="468" y="126"/>
                        <a:pt x="472" y="131"/>
                      </a:cubicBezTo>
                      <a:cubicBezTo>
                        <a:pt x="478" y="139"/>
                        <a:pt x="465" y="153"/>
                        <a:pt x="467" y="160"/>
                      </a:cubicBezTo>
                      <a:cubicBezTo>
                        <a:pt x="481" y="179"/>
                        <a:pt x="481" y="179"/>
                        <a:pt x="481" y="179"/>
                      </a:cubicBezTo>
                      <a:cubicBezTo>
                        <a:pt x="473" y="195"/>
                        <a:pt x="440" y="174"/>
                        <a:pt x="428" y="188"/>
                      </a:cubicBezTo>
                      <a:cubicBezTo>
                        <a:pt x="421" y="197"/>
                        <a:pt x="426" y="214"/>
                        <a:pt x="415" y="223"/>
                      </a:cubicBezTo>
                      <a:cubicBezTo>
                        <a:pt x="408" y="229"/>
                        <a:pt x="405" y="228"/>
                        <a:pt x="396" y="228"/>
                      </a:cubicBezTo>
                      <a:cubicBezTo>
                        <a:pt x="383" y="229"/>
                        <a:pt x="363" y="224"/>
                        <a:pt x="352" y="235"/>
                      </a:cubicBezTo>
                      <a:cubicBezTo>
                        <a:pt x="347" y="240"/>
                        <a:pt x="342" y="254"/>
                        <a:pt x="341" y="26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6" name="Freeform 92"/>
                <p:cNvSpPr>
                  <a:spLocks/>
                </p:cNvSpPr>
                <p:nvPr/>
              </p:nvSpPr>
              <p:spPr bwMode="auto">
                <a:xfrm>
                  <a:off x="4098925" y="4783138"/>
                  <a:ext cx="569913" cy="319087"/>
                </a:xfrm>
                <a:custGeom>
                  <a:avLst/>
                  <a:gdLst>
                    <a:gd name="T0" fmla="*/ 2147483647 w 538"/>
                    <a:gd name="T1" fmla="*/ 2147483647 h 302"/>
                    <a:gd name="T2" fmla="*/ 2147483647 w 538"/>
                    <a:gd name="T3" fmla="*/ 2147483647 h 302"/>
                    <a:gd name="T4" fmla="*/ 2147483647 w 538"/>
                    <a:gd name="T5" fmla="*/ 2147483647 h 302"/>
                    <a:gd name="T6" fmla="*/ 2147483647 w 538"/>
                    <a:gd name="T7" fmla="*/ 2147483647 h 302"/>
                    <a:gd name="T8" fmla="*/ 2147483647 w 538"/>
                    <a:gd name="T9" fmla="*/ 2147483647 h 302"/>
                    <a:gd name="T10" fmla="*/ 2147483647 w 538"/>
                    <a:gd name="T11" fmla="*/ 2147483647 h 302"/>
                    <a:gd name="T12" fmla="*/ 2147483647 w 538"/>
                    <a:gd name="T13" fmla="*/ 2147483647 h 302"/>
                    <a:gd name="T14" fmla="*/ 2147483647 w 538"/>
                    <a:gd name="T15" fmla="*/ 2147483647 h 302"/>
                    <a:gd name="T16" fmla="*/ 2147483647 w 538"/>
                    <a:gd name="T17" fmla="*/ 2147483647 h 302"/>
                    <a:gd name="T18" fmla="*/ 2147483647 w 538"/>
                    <a:gd name="T19" fmla="*/ 2147483647 h 302"/>
                    <a:gd name="T20" fmla="*/ 2147483647 w 538"/>
                    <a:gd name="T21" fmla="*/ 2147483647 h 302"/>
                    <a:gd name="T22" fmla="*/ 2147483647 w 538"/>
                    <a:gd name="T23" fmla="*/ 2147483647 h 302"/>
                    <a:gd name="T24" fmla="*/ 2147483647 w 538"/>
                    <a:gd name="T25" fmla="*/ 2147483647 h 302"/>
                    <a:gd name="T26" fmla="*/ 2147483647 w 538"/>
                    <a:gd name="T27" fmla="*/ 2147483647 h 302"/>
                    <a:gd name="T28" fmla="*/ 2147483647 w 538"/>
                    <a:gd name="T29" fmla="*/ 2147483647 h 302"/>
                    <a:gd name="T30" fmla="*/ 2147483647 w 538"/>
                    <a:gd name="T31" fmla="*/ 2147483647 h 302"/>
                    <a:gd name="T32" fmla="*/ 2147483647 w 538"/>
                    <a:gd name="T33" fmla="*/ 2147483647 h 302"/>
                    <a:gd name="T34" fmla="*/ 2147483647 w 538"/>
                    <a:gd name="T35" fmla="*/ 2147483647 h 302"/>
                    <a:gd name="T36" fmla="*/ 2147483647 w 538"/>
                    <a:gd name="T37" fmla="*/ 2147483647 h 302"/>
                    <a:gd name="T38" fmla="*/ 2147483647 w 538"/>
                    <a:gd name="T39" fmla="*/ 2147483647 h 302"/>
                    <a:gd name="T40" fmla="*/ 2147483647 w 538"/>
                    <a:gd name="T41" fmla="*/ 2147483647 h 302"/>
                    <a:gd name="T42" fmla="*/ 2147483647 w 538"/>
                    <a:gd name="T43" fmla="*/ 2147483647 h 302"/>
                    <a:gd name="T44" fmla="*/ 2147483647 w 538"/>
                    <a:gd name="T45" fmla="*/ 2147483647 h 302"/>
                    <a:gd name="T46" fmla="*/ 2147483647 w 538"/>
                    <a:gd name="T47" fmla="*/ 2147483647 h 302"/>
                    <a:gd name="T48" fmla="*/ 2147483647 w 538"/>
                    <a:gd name="T49" fmla="*/ 2147483647 h 302"/>
                    <a:gd name="T50" fmla="*/ 2147483647 w 538"/>
                    <a:gd name="T51" fmla="*/ 2147483647 h 302"/>
                    <a:gd name="T52" fmla="*/ 2147483647 w 538"/>
                    <a:gd name="T53" fmla="*/ 2147483647 h 302"/>
                    <a:gd name="T54" fmla="*/ 2147483647 w 538"/>
                    <a:gd name="T55" fmla="*/ 2147483647 h 302"/>
                    <a:gd name="T56" fmla="*/ 2147483647 w 538"/>
                    <a:gd name="T57" fmla="*/ 2147483647 h 302"/>
                    <a:gd name="T58" fmla="*/ 2147483647 w 538"/>
                    <a:gd name="T59" fmla="*/ 2147483647 h 302"/>
                    <a:gd name="T60" fmla="*/ 2147483647 w 538"/>
                    <a:gd name="T61" fmla="*/ 2147483647 h 302"/>
                    <a:gd name="T62" fmla="*/ 2147483647 w 538"/>
                    <a:gd name="T63" fmla="*/ 2147483647 h 302"/>
                    <a:gd name="T64" fmla="*/ 2147483647 w 538"/>
                    <a:gd name="T65" fmla="*/ 2147483647 h 302"/>
                    <a:gd name="T66" fmla="*/ 2147483647 w 538"/>
                    <a:gd name="T67" fmla="*/ 2147483647 h 302"/>
                    <a:gd name="T68" fmla="*/ 2147483647 w 538"/>
                    <a:gd name="T69" fmla="*/ 2147483647 h 302"/>
                    <a:gd name="T70" fmla="*/ 2147483647 w 538"/>
                    <a:gd name="T71" fmla="*/ 2147483647 h 302"/>
                    <a:gd name="T72" fmla="*/ 2147483647 w 538"/>
                    <a:gd name="T73" fmla="*/ 2147483647 h 302"/>
                    <a:gd name="T74" fmla="*/ 2147483647 w 538"/>
                    <a:gd name="T75" fmla="*/ 2147483647 h 302"/>
                    <a:gd name="T76" fmla="*/ 2147483647 w 538"/>
                    <a:gd name="T77" fmla="*/ 2147483647 h 302"/>
                    <a:gd name="T78" fmla="*/ 2147483647 w 538"/>
                    <a:gd name="T79" fmla="*/ 2147483647 h 302"/>
                    <a:gd name="T80" fmla="*/ 2147483647 w 538"/>
                    <a:gd name="T81" fmla="*/ 2147483647 h 302"/>
                    <a:gd name="T82" fmla="*/ 2147483647 w 538"/>
                    <a:gd name="T83" fmla="*/ 2147483647 h 302"/>
                    <a:gd name="T84" fmla="*/ 2147483647 w 538"/>
                    <a:gd name="T85" fmla="*/ 2147483647 h 302"/>
                    <a:gd name="T86" fmla="*/ 2147483647 w 538"/>
                    <a:gd name="T87" fmla="*/ 2147483647 h 302"/>
                    <a:gd name="T88" fmla="*/ 2147483647 w 538"/>
                    <a:gd name="T89" fmla="*/ 2147483647 h 302"/>
                    <a:gd name="T90" fmla="*/ 2147483647 w 538"/>
                    <a:gd name="T91" fmla="*/ 2147483647 h 302"/>
                    <a:gd name="T92" fmla="*/ 2147483647 w 538"/>
                    <a:gd name="T93" fmla="*/ 2147483647 h 302"/>
                    <a:gd name="T94" fmla="*/ 2147483647 w 538"/>
                    <a:gd name="T95" fmla="*/ 2147483647 h 302"/>
                    <a:gd name="T96" fmla="*/ 2147483647 w 538"/>
                    <a:gd name="T97" fmla="*/ 2147483647 h 302"/>
                    <a:gd name="T98" fmla="*/ 2147483647 w 538"/>
                    <a:gd name="T99" fmla="*/ 2147483647 h 302"/>
                    <a:gd name="T100" fmla="*/ 2147483647 w 538"/>
                    <a:gd name="T101" fmla="*/ 2147483647 h 302"/>
                    <a:gd name="T102" fmla="*/ 2147483647 w 538"/>
                    <a:gd name="T103" fmla="*/ 2147483647 h 302"/>
                    <a:gd name="T104" fmla="*/ 2147483647 w 538"/>
                    <a:gd name="T105" fmla="*/ 2147483647 h 302"/>
                    <a:gd name="T106" fmla="*/ 2147483647 w 538"/>
                    <a:gd name="T107" fmla="*/ 2147483647 h 302"/>
                    <a:gd name="T108" fmla="*/ 2147483647 w 538"/>
                    <a:gd name="T109" fmla="*/ 2147483647 h 302"/>
                    <a:gd name="T110" fmla="*/ 2147483647 w 538"/>
                    <a:gd name="T111" fmla="*/ 2147483647 h 302"/>
                    <a:gd name="T112" fmla="*/ 2147483647 w 538"/>
                    <a:gd name="T113" fmla="*/ 2147483647 h 302"/>
                    <a:gd name="T114" fmla="*/ 2147483647 w 538"/>
                    <a:gd name="T115" fmla="*/ 2147483647 h 302"/>
                    <a:gd name="T116" fmla="*/ 2147483647 w 538"/>
                    <a:gd name="T117" fmla="*/ 2147483647 h 302"/>
                    <a:gd name="T118" fmla="*/ 2147483647 w 538"/>
                    <a:gd name="T119" fmla="*/ 2147483647 h 302"/>
                    <a:gd name="T120" fmla="*/ 2147483647 w 538"/>
                    <a:gd name="T121" fmla="*/ 2147483647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02"/>
                    <a:gd name="T185" fmla="*/ 538 w 538"/>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02">
                      <a:moveTo>
                        <a:pt x="528" y="101"/>
                      </a:moveTo>
                      <a:cubicBezTo>
                        <a:pt x="530" y="115"/>
                        <a:pt x="538" y="129"/>
                        <a:pt x="532" y="143"/>
                      </a:cubicBezTo>
                      <a:cubicBezTo>
                        <a:pt x="528" y="153"/>
                        <a:pt x="512" y="161"/>
                        <a:pt x="511" y="169"/>
                      </a:cubicBezTo>
                      <a:cubicBezTo>
                        <a:pt x="509" y="179"/>
                        <a:pt x="517" y="184"/>
                        <a:pt x="512" y="194"/>
                      </a:cubicBezTo>
                      <a:cubicBezTo>
                        <a:pt x="502" y="214"/>
                        <a:pt x="475" y="224"/>
                        <a:pt x="472" y="246"/>
                      </a:cubicBezTo>
                      <a:cubicBezTo>
                        <a:pt x="471" y="253"/>
                        <a:pt x="476" y="268"/>
                        <a:pt x="464" y="273"/>
                      </a:cubicBezTo>
                      <a:cubicBezTo>
                        <a:pt x="457" y="276"/>
                        <a:pt x="451" y="267"/>
                        <a:pt x="446" y="261"/>
                      </a:cubicBezTo>
                      <a:cubicBezTo>
                        <a:pt x="442" y="264"/>
                        <a:pt x="438" y="270"/>
                        <a:pt x="435" y="274"/>
                      </a:cubicBezTo>
                      <a:cubicBezTo>
                        <a:pt x="426" y="272"/>
                        <a:pt x="416" y="271"/>
                        <a:pt x="407" y="269"/>
                      </a:cubicBezTo>
                      <a:cubicBezTo>
                        <a:pt x="395" y="267"/>
                        <a:pt x="392" y="267"/>
                        <a:pt x="383" y="275"/>
                      </a:cubicBezTo>
                      <a:cubicBezTo>
                        <a:pt x="374" y="282"/>
                        <a:pt x="367" y="294"/>
                        <a:pt x="356" y="297"/>
                      </a:cubicBezTo>
                      <a:cubicBezTo>
                        <a:pt x="336" y="302"/>
                        <a:pt x="314" y="286"/>
                        <a:pt x="294" y="288"/>
                      </a:cubicBezTo>
                      <a:cubicBezTo>
                        <a:pt x="293" y="288"/>
                        <a:pt x="293" y="288"/>
                        <a:pt x="293" y="288"/>
                      </a:cubicBezTo>
                      <a:cubicBezTo>
                        <a:pt x="291" y="287"/>
                        <a:pt x="291" y="287"/>
                        <a:pt x="291" y="287"/>
                      </a:cubicBezTo>
                      <a:cubicBezTo>
                        <a:pt x="288" y="285"/>
                        <a:pt x="282" y="284"/>
                        <a:pt x="279" y="283"/>
                      </a:cubicBezTo>
                      <a:cubicBezTo>
                        <a:pt x="272" y="279"/>
                        <a:pt x="267" y="274"/>
                        <a:pt x="260" y="271"/>
                      </a:cubicBezTo>
                      <a:cubicBezTo>
                        <a:pt x="253" y="267"/>
                        <a:pt x="252" y="268"/>
                        <a:pt x="246" y="269"/>
                      </a:cubicBezTo>
                      <a:cubicBezTo>
                        <a:pt x="236" y="270"/>
                        <a:pt x="228" y="273"/>
                        <a:pt x="217" y="270"/>
                      </a:cubicBezTo>
                      <a:cubicBezTo>
                        <a:pt x="204" y="267"/>
                        <a:pt x="194" y="251"/>
                        <a:pt x="185" y="241"/>
                      </a:cubicBezTo>
                      <a:cubicBezTo>
                        <a:pt x="183" y="238"/>
                        <a:pt x="182" y="235"/>
                        <a:pt x="177" y="234"/>
                      </a:cubicBezTo>
                      <a:cubicBezTo>
                        <a:pt x="175" y="234"/>
                        <a:pt x="171" y="236"/>
                        <a:pt x="168" y="236"/>
                      </a:cubicBezTo>
                      <a:cubicBezTo>
                        <a:pt x="163" y="237"/>
                        <a:pt x="159" y="235"/>
                        <a:pt x="155" y="235"/>
                      </a:cubicBezTo>
                      <a:cubicBezTo>
                        <a:pt x="140" y="233"/>
                        <a:pt x="129" y="244"/>
                        <a:pt x="117" y="251"/>
                      </a:cubicBezTo>
                      <a:cubicBezTo>
                        <a:pt x="102" y="259"/>
                        <a:pt x="96" y="256"/>
                        <a:pt x="82" y="251"/>
                      </a:cubicBezTo>
                      <a:cubicBezTo>
                        <a:pt x="73" y="247"/>
                        <a:pt x="65" y="249"/>
                        <a:pt x="61" y="249"/>
                      </a:cubicBezTo>
                      <a:cubicBezTo>
                        <a:pt x="61" y="249"/>
                        <a:pt x="58" y="246"/>
                        <a:pt x="55" y="246"/>
                      </a:cubicBezTo>
                      <a:cubicBezTo>
                        <a:pt x="47" y="245"/>
                        <a:pt x="45" y="262"/>
                        <a:pt x="37" y="261"/>
                      </a:cubicBezTo>
                      <a:cubicBezTo>
                        <a:pt x="31" y="260"/>
                        <a:pt x="29" y="246"/>
                        <a:pt x="26" y="242"/>
                      </a:cubicBezTo>
                      <a:cubicBezTo>
                        <a:pt x="20" y="235"/>
                        <a:pt x="9" y="237"/>
                        <a:pt x="1" y="237"/>
                      </a:cubicBezTo>
                      <a:cubicBezTo>
                        <a:pt x="0" y="224"/>
                        <a:pt x="11" y="209"/>
                        <a:pt x="14" y="196"/>
                      </a:cubicBezTo>
                      <a:cubicBezTo>
                        <a:pt x="16" y="188"/>
                        <a:pt x="15" y="187"/>
                        <a:pt x="7" y="184"/>
                      </a:cubicBezTo>
                      <a:cubicBezTo>
                        <a:pt x="7" y="184"/>
                        <a:pt x="22" y="182"/>
                        <a:pt x="27" y="184"/>
                      </a:cubicBezTo>
                      <a:cubicBezTo>
                        <a:pt x="32" y="186"/>
                        <a:pt x="38" y="190"/>
                        <a:pt x="43" y="194"/>
                      </a:cubicBezTo>
                      <a:cubicBezTo>
                        <a:pt x="46" y="197"/>
                        <a:pt x="48" y="201"/>
                        <a:pt x="53" y="201"/>
                      </a:cubicBezTo>
                      <a:cubicBezTo>
                        <a:pt x="57" y="201"/>
                        <a:pt x="64" y="197"/>
                        <a:pt x="68" y="195"/>
                      </a:cubicBezTo>
                      <a:cubicBezTo>
                        <a:pt x="73" y="192"/>
                        <a:pt x="78" y="187"/>
                        <a:pt x="82" y="183"/>
                      </a:cubicBezTo>
                      <a:cubicBezTo>
                        <a:pt x="84" y="180"/>
                        <a:pt x="86" y="174"/>
                        <a:pt x="90" y="174"/>
                      </a:cubicBezTo>
                      <a:cubicBezTo>
                        <a:pt x="98" y="172"/>
                        <a:pt x="114" y="189"/>
                        <a:pt x="120" y="193"/>
                      </a:cubicBezTo>
                      <a:cubicBezTo>
                        <a:pt x="132" y="200"/>
                        <a:pt x="146" y="185"/>
                        <a:pt x="156" y="178"/>
                      </a:cubicBezTo>
                      <a:cubicBezTo>
                        <a:pt x="167" y="170"/>
                        <a:pt x="180" y="161"/>
                        <a:pt x="193" y="157"/>
                      </a:cubicBezTo>
                      <a:cubicBezTo>
                        <a:pt x="201" y="154"/>
                        <a:pt x="205" y="155"/>
                        <a:pt x="213" y="159"/>
                      </a:cubicBezTo>
                      <a:cubicBezTo>
                        <a:pt x="219" y="162"/>
                        <a:pt x="227" y="166"/>
                        <a:pt x="234" y="163"/>
                      </a:cubicBezTo>
                      <a:cubicBezTo>
                        <a:pt x="236" y="163"/>
                        <a:pt x="236" y="159"/>
                        <a:pt x="239" y="159"/>
                      </a:cubicBezTo>
                      <a:cubicBezTo>
                        <a:pt x="242" y="158"/>
                        <a:pt x="246" y="160"/>
                        <a:pt x="249" y="160"/>
                      </a:cubicBezTo>
                      <a:cubicBezTo>
                        <a:pt x="255" y="162"/>
                        <a:pt x="261" y="164"/>
                        <a:pt x="266" y="167"/>
                      </a:cubicBezTo>
                      <a:cubicBezTo>
                        <a:pt x="266" y="158"/>
                        <a:pt x="261" y="145"/>
                        <a:pt x="258" y="137"/>
                      </a:cubicBezTo>
                      <a:cubicBezTo>
                        <a:pt x="255" y="128"/>
                        <a:pt x="248" y="126"/>
                        <a:pt x="241" y="121"/>
                      </a:cubicBezTo>
                      <a:cubicBezTo>
                        <a:pt x="246" y="108"/>
                        <a:pt x="263" y="97"/>
                        <a:pt x="274" y="89"/>
                      </a:cubicBezTo>
                      <a:cubicBezTo>
                        <a:pt x="278" y="85"/>
                        <a:pt x="282" y="81"/>
                        <a:pt x="287" y="83"/>
                      </a:cubicBezTo>
                      <a:cubicBezTo>
                        <a:pt x="289" y="84"/>
                        <a:pt x="290" y="88"/>
                        <a:pt x="293" y="89"/>
                      </a:cubicBezTo>
                      <a:cubicBezTo>
                        <a:pt x="292" y="69"/>
                        <a:pt x="309" y="50"/>
                        <a:pt x="309" y="50"/>
                      </a:cubicBezTo>
                      <a:cubicBezTo>
                        <a:pt x="312" y="54"/>
                        <a:pt x="315" y="56"/>
                        <a:pt x="319" y="58"/>
                      </a:cubicBezTo>
                      <a:cubicBezTo>
                        <a:pt x="324" y="61"/>
                        <a:pt x="339" y="71"/>
                        <a:pt x="345" y="72"/>
                      </a:cubicBezTo>
                      <a:cubicBezTo>
                        <a:pt x="358" y="73"/>
                        <a:pt x="375" y="47"/>
                        <a:pt x="387" y="40"/>
                      </a:cubicBezTo>
                      <a:cubicBezTo>
                        <a:pt x="394" y="35"/>
                        <a:pt x="396" y="34"/>
                        <a:pt x="401" y="28"/>
                      </a:cubicBezTo>
                      <a:cubicBezTo>
                        <a:pt x="407" y="22"/>
                        <a:pt x="413" y="1"/>
                        <a:pt x="424" y="1"/>
                      </a:cubicBezTo>
                      <a:cubicBezTo>
                        <a:pt x="439" y="0"/>
                        <a:pt x="448" y="31"/>
                        <a:pt x="467" y="33"/>
                      </a:cubicBezTo>
                      <a:cubicBezTo>
                        <a:pt x="480" y="34"/>
                        <a:pt x="496" y="28"/>
                        <a:pt x="510" y="28"/>
                      </a:cubicBezTo>
                      <a:cubicBezTo>
                        <a:pt x="524" y="27"/>
                        <a:pt x="523" y="27"/>
                        <a:pt x="533" y="39"/>
                      </a:cubicBezTo>
                      <a:cubicBezTo>
                        <a:pt x="532" y="41"/>
                        <a:pt x="532" y="41"/>
                        <a:pt x="532" y="41"/>
                      </a:cubicBezTo>
                      <a:cubicBezTo>
                        <a:pt x="532" y="61"/>
                        <a:pt x="535" y="84"/>
                        <a:pt x="530" y="102"/>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7" name="Freeform 93"/>
                <p:cNvSpPr>
                  <a:spLocks/>
                </p:cNvSpPr>
                <p:nvPr/>
              </p:nvSpPr>
              <p:spPr bwMode="auto">
                <a:xfrm>
                  <a:off x="4098925" y="4783138"/>
                  <a:ext cx="569913" cy="319087"/>
                </a:xfrm>
                <a:custGeom>
                  <a:avLst/>
                  <a:gdLst>
                    <a:gd name="T0" fmla="*/ 2147483647 w 538"/>
                    <a:gd name="T1" fmla="*/ 2147483647 h 302"/>
                    <a:gd name="T2" fmla="*/ 2147483647 w 538"/>
                    <a:gd name="T3" fmla="*/ 2147483647 h 302"/>
                    <a:gd name="T4" fmla="*/ 2147483647 w 538"/>
                    <a:gd name="T5" fmla="*/ 2147483647 h 302"/>
                    <a:gd name="T6" fmla="*/ 2147483647 w 538"/>
                    <a:gd name="T7" fmla="*/ 2147483647 h 302"/>
                    <a:gd name="T8" fmla="*/ 2147483647 w 538"/>
                    <a:gd name="T9" fmla="*/ 2147483647 h 302"/>
                    <a:gd name="T10" fmla="*/ 2147483647 w 538"/>
                    <a:gd name="T11" fmla="*/ 2147483647 h 302"/>
                    <a:gd name="T12" fmla="*/ 2147483647 w 538"/>
                    <a:gd name="T13" fmla="*/ 2147483647 h 302"/>
                    <a:gd name="T14" fmla="*/ 2147483647 w 538"/>
                    <a:gd name="T15" fmla="*/ 2147483647 h 302"/>
                    <a:gd name="T16" fmla="*/ 2147483647 w 538"/>
                    <a:gd name="T17" fmla="*/ 2147483647 h 302"/>
                    <a:gd name="T18" fmla="*/ 2147483647 w 538"/>
                    <a:gd name="T19" fmla="*/ 2147483647 h 302"/>
                    <a:gd name="T20" fmla="*/ 2147483647 w 538"/>
                    <a:gd name="T21" fmla="*/ 2147483647 h 302"/>
                    <a:gd name="T22" fmla="*/ 2147483647 w 538"/>
                    <a:gd name="T23" fmla="*/ 2147483647 h 302"/>
                    <a:gd name="T24" fmla="*/ 2147483647 w 538"/>
                    <a:gd name="T25" fmla="*/ 2147483647 h 302"/>
                    <a:gd name="T26" fmla="*/ 2147483647 w 538"/>
                    <a:gd name="T27" fmla="*/ 2147483647 h 302"/>
                    <a:gd name="T28" fmla="*/ 2147483647 w 538"/>
                    <a:gd name="T29" fmla="*/ 2147483647 h 302"/>
                    <a:gd name="T30" fmla="*/ 2147483647 w 538"/>
                    <a:gd name="T31" fmla="*/ 2147483647 h 302"/>
                    <a:gd name="T32" fmla="*/ 2147483647 w 538"/>
                    <a:gd name="T33" fmla="*/ 2147483647 h 302"/>
                    <a:gd name="T34" fmla="*/ 2147483647 w 538"/>
                    <a:gd name="T35" fmla="*/ 2147483647 h 302"/>
                    <a:gd name="T36" fmla="*/ 2147483647 w 538"/>
                    <a:gd name="T37" fmla="*/ 2147483647 h 302"/>
                    <a:gd name="T38" fmla="*/ 2147483647 w 538"/>
                    <a:gd name="T39" fmla="*/ 2147483647 h 302"/>
                    <a:gd name="T40" fmla="*/ 2147483647 w 538"/>
                    <a:gd name="T41" fmla="*/ 2147483647 h 302"/>
                    <a:gd name="T42" fmla="*/ 2147483647 w 538"/>
                    <a:gd name="T43" fmla="*/ 2147483647 h 302"/>
                    <a:gd name="T44" fmla="*/ 2147483647 w 538"/>
                    <a:gd name="T45" fmla="*/ 2147483647 h 302"/>
                    <a:gd name="T46" fmla="*/ 2147483647 w 538"/>
                    <a:gd name="T47" fmla="*/ 2147483647 h 302"/>
                    <a:gd name="T48" fmla="*/ 2147483647 w 538"/>
                    <a:gd name="T49" fmla="*/ 2147483647 h 302"/>
                    <a:gd name="T50" fmla="*/ 2147483647 w 538"/>
                    <a:gd name="T51" fmla="*/ 2147483647 h 302"/>
                    <a:gd name="T52" fmla="*/ 2147483647 w 538"/>
                    <a:gd name="T53" fmla="*/ 2147483647 h 302"/>
                    <a:gd name="T54" fmla="*/ 2147483647 w 538"/>
                    <a:gd name="T55" fmla="*/ 2147483647 h 302"/>
                    <a:gd name="T56" fmla="*/ 2147483647 w 538"/>
                    <a:gd name="T57" fmla="*/ 2147483647 h 302"/>
                    <a:gd name="T58" fmla="*/ 2147483647 w 538"/>
                    <a:gd name="T59" fmla="*/ 2147483647 h 302"/>
                    <a:gd name="T60" fmla="*/ 2147483647 w 538"/>
                    <a:gd name="T61" fmla="*/ 2147483647 h 302"/>
                    <a:gd name="T62" fmla="*/ 2147483647 w 538"/>
                    <a:gd name="T63" fmla="*/ 2147483647 h 302"/>
                    <a:gd name="T64" fmla="*/ 2147483647 w 538"/>
                    <a:gd name="T65" fmla="*/ 2147483647 h 302"/>
                    <a:gd name="T66" fmla="*/ 2147483647 w 538"/>
                    <a:gd name="T67" fmla="*/ 2147483647 h 302"/>
                    <a:gd name="T68" fmla="*/ 2147483647 w 538"/>
                    <a:gd name="T69" fmla="*/ 2147483647 h 302"/>
                    <a:gd name="T70" fmla="*/ 2147483647 w 538"/>
                    <a:gd name="T71" fmla="*/ 2147483647 h 302"/>
                    <a:gd name="T72" fmla="*/ 2147483647 w 538"/>
                    <a:gd name="T73" fmla="*/ 2147483647 h 302"/>
                    <a:gd name="T74" fmla="*/ 2147483647 w 538"/>
                    <a:gd name="T75" fmla="*/ 2147483647 h 302"/>
                    <a:gd name="T76" fmla="*/ 2147483647 w 538"/>
                    <a:gd name="T77" fmla="*/ 2147483647 h 302"/>
                    <a:gd name="T78" fmla="*/ 2147483647 w 538"/>
                    <a:gd name="T79" fmla="*/ 2147483647 h 302"/>
                    <a:gd name="T80" fmla="*/ 2147483647 w 538"/>
                    <a:gd name="T81" fmla="*/ 2147483647 h 302"/>
                    <a:gd name="T82" fmla="*/ 2147483647 w 538"/>
                    <a:gd name="T83" fmla="*/ 2147483647 h 302"/>
                    <a:gd name="T84" fmla="*/ 2147483647 w 538"/>
                    <a:gd name="T85" fmla="*/ 2147483647 h 302"/>
                    <a:gd name="T86" fmla="*/ 2147483647 w 538"/>
                    <a:gd name="T87" fmla="*/ 2147483647 h 302"/>
                    <a:gd name="T88" fmla="*/ 2147483647 w 538"/>
                    <a:gd name="T89" fmla="*/ 2147483647 h 302"/>
                    <a:gd name="T90" fmla="*/ 2147483647 w 538"/>
                    <a:gd name="T91" fmla="*/ 2147483647 h 302"/>
                    <a:gd name="T92" fmla="*/ 2147483647 w 538"/>
                    <a:gd name="T93" fmla="*/ 2147483647 h 302"/>
                    <a:gd name="T94" fmla="*/ 2147483647 w 538"/>
                    <a:gd name="T95" fmla="*/ 2147483647 h 302"/>
                    <a:gd name="T96" fmla="*/ 2147483647 w 538"/>
                    <a:gd name="T97" fmla="*/ 2147483647 h 302"/>
                    <a:gd name="T98" fmla="*/ 2147483647 w 538"/>
                    <a:gd name="T99" fmla="*/ 2147483647 h 302"/>
                    <a:gd name="T100" fmla="*/ 2147483647 w 538"/>
                    <a:gd name="T101" fmla="*/ 2147483647 h 302"/>
                    <a:gd name="T102" fmla="*/ 2147483647 w 538"/>
                    <a:gd name="T103" fmla="*/ 2147483647 h 302"/>
                    <a:gd name="T104" fmla="*/ 2147483647 w 538"/>
                    <a:gd name="T105" fmla="*/ 2147483647 h 302"/>
                    <a:gd name="T106" fmla="*/ 2147483647 w 538"/>
                    <a:gd name="T107" fmla="*/ 2147483647 h 302"/>
                    <a:gd name="T108" fmla="*/ 2147483647 w 538"/>
                    <a:gd name="T109" fmla="*/ 2147483647 h 302"/>
                    <a:gd name="T110" fmla="*/ 2147483647 w 538"/>
                    <a:gd name="T111" fmla="*/ 2147483647 h 302"/>
                    <a:gd name="T112" fmla="*/ 2147483647 w 538"/>
                    <a:gd name="T113" fmla="*/ 2147483647 h 302"/>
                    <a:gd name="T114" fmla="*/ 2147483647 w 538"/>
                    <a:gd name="T115" fmla="*/ 2147483647 h 302"/>
                    <a:gd name="T116" fmla="*/ 2147483647 w 538"/>
                    <a:gd name="T117" fmla="*/ 2147483647 h 302"/>
                    <a:gd name="T118" fmla="*/ 2147483647 w 538"/>
                    <a:gd name="T119" fmla="*/ 2147483647 h 302"/>
                    <a:gd name="T120" fmla="*/ 2147483647 w 538"/>
                    <a:gd name="T121" fmla="*/ 2147483647 h 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8"/>
                    <a:gd name="T184" fmla="*/ 0 h 302"/>
                    <a:gd name="T185" fmla="*/ 538 w 538"/>
                    <a:gd name="T186" fmla="*/ 302 h 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8" h="302">
                      <a:moveTo>
                        <a:pt x="528" y="101"/>
                      </a:moveTo>
                      <a:cubicBezTo>
                        <a:pt x="530" y="115"/>
                        <a:pt x="538" y="129"/>
                        <a:pt x="532" y="143"/>
                      </a:cubicBezTo>
                      <a:cubicBezTo>
                        <a:pt x="528" y="153"/>
                        <a:pt x="512" y="161"/>
                        <a:pt x="511" y="169"/>
                      </a:cubicBezTo>
                      <a:cubicBezTo>
                        <a:pt x="509" y="179"/>
                        <a:pt x="517" y="184"/>
                        <a:pt x="512" y="194"/>
                      </a:cubicBezTo>
                      <a:cubicBezTo>
                        <a:pt x="502" y="214"/>
                        <a:pt x="475" y="224"/>
                        <a:pt x="472" y="246"/>
                      </a:cubicBezTo>
                      <a:cubicBezTo>
                        <a:pt x="471" y="253"/>
                        <a:pt x="476" y="268"/>
                        <a:pt x="464" y="273"/>
                      </a:cubicBezTo>
                      <a:cubicBezTo>
                        <a:pt x="457" y="276"/>
                        <a:pt x="451" y="267"/>
                        <a:pt x="446" y="261"/>
                      </a:cubicBezTo>
                      <a:cubicBezTo>
                        <a:pt x="442" y="264"/>
                        <a:pt x="438" y="270"/>
                        <a:pt x="435" y="274"/>
                      </a:cubicBezTo>
                      <a:cubicBezTo>
                        <a:pt x="426" y="272"/>
                        <a:pt x="416" y="271"/>
                        <a:pt x="407" y="269"/>
                      </a:cubicBezTo>
                      <a:cubicBezTo>
                        <a:pt x="395" y="267"/>
                        <a:pt x="392" y="267"/>
                        <a:pt x="383" y="275"/>
                      </a:cubicBezTo>
                      <a:cubicBezTo>
                        <a:pt x="374" y="282"/>
                        <a:pt x="367" y="294"/>
                        <a:pt x="356" y="297"/>
                      </a:cubicBezTo>
                      <a:cubicBezTo>
                        <a:pt x="336" y="302"/>
                        <a:pt x="314" y="286"/>
                        <a:pt x="294" y="288"/>
                      </a:cubicBezTo>
                      <a:cubicBezTo>
                        <a:pt x="293" y="288"/>
                        <a:pt x="293" y="288"/>
                        <a:pt x="293" y="288"/>
                      </a:cubicBezTo>
                      <a:cubicBezTo>
                        <a:pt x="291" y="287"/>
                        <a:pt x="291" y="287"/>
                        <a:pt x="291" y="287"/>
                      </a:cubicBezTo>
                      <a:cubicBezTo>
                        <a:pt x="288" y="285"/>
                        <a:pt x="282" y="284"/>
                        <a:pt x="279" y="283"/>
                      </a:cubicBezTo>
                      <a:cubicBezTo>
                        <a:pt x="272" y="279"/>
                        <a:pt x="267" y="274"/>
                        <a:pt x="260" y="271"/>
                      </a:cubicBezTo>
                      <a:cubicBezTo>
                        <a:pt x="253" y="267"/>
                        <a:pt x="252" y="268"/>
                        <a:pt x="246" y="269"/>
                      </a:cubicBezTo>
                      <a:cubicBezTo>
                        <a:pt x="236" y="270"/>
                        <a:pt x="228" y="273"/>
                        <a:pt x="217" y="270"/>
                      </a:cubicBezTo>
                      <a:cubicBezTo>
                        <a:pt x="204" y="267"/>
                        <a:pt x="194" y="251"/>
                        <a:pt x="185" y="241"/>
                      </a:cubicBezTo>
                      <a:cubicBezTo>
                        <a:pt x="183" y="238"/>
                        <a:pt x="182" y="235"/>
                        <a:pt x="177" y="234"/>
                      </a:cubicBezTo>
                      <a:cubicBezTo>
                        <a:pt x="175" y="234"/>
                        <a:pt x="171" y="236"/>
                        <a:pt x="168" y="236"/>
                      </a:cubicBezTo>
                      <a:cubicBezTo>
                        <a:pt x="163" y="237"/>
                        <a:pt x="159" y="235"/>
                        <a:pt x="155" y="235"/>
                      </a:cubicBezTo>
                      <a:cubicBezTo>
                        <a:pt x="140" y="233"/>
                        <a:pt x="129" y="244"/>
                        <a:pt x="117" y="251"/>
                      </a:cubicBezTo>
                      <a:cubicBezTo>
                        <a:pt x="102" y="259"/>
                        <a:pt x="96" y="256"/>
                        <a:pt x="82" y="251"/>
                      </a:cubicBezTo>
                      <a:cubicBezTo>
                        <a:pt x="73" y="247"/>
                        <a:pt x="65" y="249"/>
                        <a:pt x="61" y="249"/>
                      </a:cubicBezTo>
                      <a:cubicBezTo>
                        <a:pt x="61" y="249"/>
                        <a:pt x="58" y="246"/>
                        <a:pt x="55" y="246"/>
                      </a:cubicBezTo>
                      <a:cubicBezTo>
                        <a:pt x="47" y="245"/>
                        <a:pt x="45" y="262"/>
                        <a:pt x="37" y="261"/>
                      </a:cubicBezTo>
                      <a:cubicBezTo>
                        <a:pt x="31" y="260"/>
                        <a:pt x="29" y="246"/>
                        <a:pt x="26" y="242"/>
                      </a:cubicBezTo>
                      <a:cubicBezTo>
                        <a:pt x="20" y="235"/>
                        <a:pt x="9" y="237"/>
                        <a:pt x="1" y="237"/>
                      </a:cubicBezTo>
                      <a:cubicBezTo>
                        <a:pt x="0" y="224"/>
                        <a:pt x="11" y="209"/>
                        <a:pt x="14" y="196"/>
                      </a:cubicBezTo>
                      <a:cubicBezTo>
                        <a:pt x="16" y="188"/>
                        <a:pt x="15" y="187"/>
                        <a:pt x="7" y="184"/>
                      </a:cubicBezTo>
                      <a:cubicBezTo>
                        <a:pt x="7" y="184"/>
                        <a:pt x="22" y="182"/>
                        <a:pt x="27" y="184"/>
                      </a:cubicBezTo>
                      <a:cubicBezTo>
                        <a:pt x="32" y="186"/>
                        <a:pt x="38" y="190"/>
                        <a:pt x="43" y="194"/>
                      </a:cubicBezTo>
                      <a:cubicBezTo>
                        <a:pt x="46" y="197"/>
                        <a:pt x="48" y="201"/>
                        <a:pt x="53" y="201"/>
                      </a:cubicBezTo>
                      <a:cubicBezTo>
                        <a:pt x="57" y="201"/>
                        <a:pt x="64" y="197"/>
                        <a:pt x="68" y="195"/>
                      </a:cubicBezTo>
                      <a:cubicBezTo>
                        <a:pt x="73" y="192"/>
                        <a:pt x="78" y="187"/>
                        <a:pt x="82" y="183"/>
                      </a:cubicBezTo>
                      <a:cubicBezTo>
                        <a:pt x="84" y="180"/>
                        <a:pt x="86" y="174"/>
                        <a:pt x="90" y="174"/>
                      </a:cubicBezTo>
                      <a:cubicBezTo>
                        <a:pt x="98" y="172"/>
                        <a:pt x="114" y="189"/>
                        <a:pt x="120" y="193"/>
                      </a:cubicBezTo>
                      <a:cubicBezTo>
                        <a:pt x="132" y="200"/>
                        <a:pt x="146" y="185"/>
                        <a:pt x="156" y="178"/>
                      </a:cubicBezTo>
                      <a:cubicBezTo>
                        <a:pt x="167" y="170"/>
                        <a:pt x="180" y="161"/>
                        <a:pt x="193" y="157"/>
                      </a:cubicBezTo>
                      <a:cubicBezTo>
                        <a:pt x="201" y="154"/>
                        <a:pt x="205" y="155"/>
                        <a:pt x="213" y="159"/>
                      </a:cubicBezTo>
                      <a:cubicBezTo>
                        <a:pt x="219" y="162"/>
                        <a:pt x="227" y="166"/>
                        <a:pt x="234" y="163"/>
                      </a:cubicBezTo>
                      <a:cubicBezTo>
                        <a:pt x="236" y="163"/>
                        <a:pt x="236" y="159"/>
                        <a:pt x="239" y="159"/>
                      </a:cubicBezTo>
                      <a:cubicBezTo>
                        <a:pt x="242" y="158"/>
                        <a:pt x="246" y="160"/>
                        <a:pt x="249" y="160"/>
                      </a:cubicBezTo>
                      <a:cubicBezTo>
                        <a:pt x="255" y="162"/>
                        <a:pt x="261" y="164"/>
                        <a:pt x="266" y="167"/>
                      </a:cubicBezTo>
                      <a:cubicBezTo>
                        <a:pt x="266" y="158"/>
                        <a:pt x="261" y="145"/>
                        <a:pt x="258" y="137"/>
                      </a:cubicBezTo>
                      <a:cubicBezTo>
                        <a:pt x="255" y="128"/>
                        <a:pt x="248" y="126"/>
                        <a:pt x="241" y="121"/>
                      </a:cubicBezTo>
                      <a:cubicBezTo>
                        <a:pt x="246" y="108"/>
                        <a:pt x="263" y="97"/>
                        <a:pt x="274" y="89"/>
                      </a:cubicBezTo>
                      <a:cubicBezTo>
                        <a:pt x="278" y="85"/>
                        <a:pt x="282" y="81"/>
                        <a:pt x="287" y="83"/>
                      </a:cubicBezTo>
                      <a:cubicBezTo>
                        <a:pt x="289" y="84"/>
                        <a:pt x="290" y="88"/>
                        <a:pt x="293" y="89"/>
                      </a:cubicBezTo>
                      <a:cubicBezTo>
                        <a:pt x="292" y="69"/>
                        <a:pt x="309" y="50"/>
                        <a:pt x="309" y="50"/>
                      </a:cubicBezTo>
                      <a:cubicBezTo>
                        <a:pt x="312" y="54"/>
                        <a:pt x="315" y="56"/>
                        <a:pt x="319" y="58"/>
                      </a:cubicBezTo>
                      <a:cubicBezTo>
                        <a:pt x="324" y="61"/>
                        <a:pt x="339" y="71"/>
                        <a:pt x="345" y="72"/>
                      </a:cubicBezTo>
                      <a:cubicBezTo>
                        <a:pt x="358" y="73"/>
                        <a:pt x="375" y="47"/>
                        <a:pt x="387" y="40"/>
                      </a:cubicBezTo>
                      <a:cubicBezTo>
                        <a:pt x="394" y="35"/>
                        <a:pt x="396" y="34"/>
                        <a:pt x="401" y="28"/>
                      </a:cubicBezTo>
                      <a:cubicBezTo>
                        <a:pt x="407" y="22"/>
                        <a:pt x="413" y="1"/>
                        <a:pt x="424" y="1"/>
                      </a:cubicBezTo>
                      <a:cubicBezTo>
                        <a:pt x="439" y="0"/>
                        <a:pt x="448" y="31"/>
                        <a:pt x="467" y="33"/>
                      </a:cubicBezTo>
                      <a:cubicBezTo>
                        <a:pt x="480" y="34"/>
                        <a:pt x="496" y="28"/>
                        <a:pt x="510" y="28"/>
                      </a:cubicBezTo>
                      <a:cubicBezTo>
                        <a:pt x="524" y="27"/>
                        <a:pt x="523" y="27"/>
                        <a:pt x="533" y="39"/>
                      </a:cubicBezTo>
                      <a:cubicBezTo>
                        <a:pt x="532" y="41"/>
                        <a:pt x="532" y="41"/>
                        <a:pt x="532" y="41"/>
                      </a:cubicBezTo>
                      <a:cubicBezTo>
                        <a:pt x="532" y="61"/>
                        <a:pt x="535" y="84"/>
                        <a:pt x="530" y="102"/>
                      </a:cubicBezTo>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8" name="Freeform 94"/>
                <p:cNvSpPr>
                  <a:spLocks/>
                </p:cNvSpPr>
                <p:nvPr/>
              </p:nvSpPr>
              <p:spPr bwMode="auto">
                <a:xfrm>
                  <a:off x="4397375" y="5029200"/>
                  <a:ext cx="257175" cy="184150"/>
                </a:xfrm>
                <a:custGeom>
                  <a:avLst/>
                  <a:gdLst>
                    <a:gd name="T0" fmla="*/ 2147483647 w 243"/>
                    <a:gd name="T1" fmla="*/ 2147483647 h 174"/>
                    <a:gd name="T2" fmla="*/ 2147483647 w 243"/>
                    <a:gd name="T3" fmla="*/ 2147483647 h 174"/>
                    <a:gd name="T4" fmla="*/ 2147483647 w 243"/>
                    <a:gd name="T5" fmla="*/ 2147483647 h 174"/>
                    <a:gd name="T6" fmla="*/ 2147483647 w 243"/>
                    <a:gd name="T7" fmla="*/ 2147483647 h 174"/>
                    <a:gd name="T8" fmla="*/ 2147483647 w 243"/>
                    <a:gd name="T9" fmla="*/ 2147483647 h 174"/>
                    <a:gd name="T10" fmla="*/ 2147483647 w 243"/>
                    <a:gd name="T11" fmla="*/ 2147483647 h 174"/>
                    <a:gd name="T12" fmla="*/ 2147483647 w 243"/>
                    <a:gd name="T13" fmla="*/ 2147483647 h 174"/>
                    <a:gd name="T14" fmla="*/ 2147483647 w 243"/>
                    <a:gd name="T15" fmla="*/ 2147483647 h 174"/>
                    <a:gd name="T16" fmla="*/ 2147483647 w 243"/>
                    <a:gd name="T17" fmla="*/ 0 h 174"/>
                    <a:gd name="T18" fmla="*/ 2147483647 w 243"/>
                    <a:gd name="T19" fmla="*/ 0 h 174"/>
                    <a:gd name="T20" fmla="*/ 2147483647 w 243"/>
                    <a:gd name="T21" fmla="*/ 2147483647 h 174"/>
                    <a:gd name="T22" fmla="*/ 2147483647 w 243"/>
                    <a:gd name="T23" fmla="*/ 2147483647 h 174"/>
                    <a:gd name="T24" fmla="*/ 2147483647 w 243"/>
                    <a:gd name="T25" fmla="*/ 2147483647 h 174"/>
                    <a:gd name="T26" fmla="*/ 2147483647 w 243"/>
                    <a:gd name="T27" fmla="*/ 2147483647 h 174"/>
                    <a:gd name="T28" fmla="*/ 2147483647 w 243"/>
                    <a:gd name="T29" fmla="*/ 2147483647 h 174"/>
                    <a:gd name="T30" fmla="*/ 2147483647 w 243"/>
                    <a:gd name="T31" fmla="*/ 2147483647 h 174"/>
                    <a:gd name="T32" fmla="*/ 2147483647 w 243"/>
                    <a:gd name="T33" fmla="*/ 2147483647 h 174"/>
                    <a:gd name="T34" fmla="*/ 2147483647 w 243"/>
                    <a:gd name="T35" fmla="*/ 2147483647 h 174"/>
                    <a:gd name="T36" fmla="*/ 2147483647 w 243"/>
                    <a:gd name="T37" fmla="*/ 2147483647 h 174"/>
                    <a:gd name="T38" fmla="*/ 2147483647 w 243"/>
                    <a:gd name="T39" fmla="*/ 2147483647 h 174"/>
                    <a:gd name="T40" fmla="*/ 2147483647 w 243"/>
                    <a:gd name="T41" fmla="*/ 2147483647 h 174"/>
                    <a:gd name="T42" fmla="*/ 2147483647 w 243"/>
                    <a:gd name="T43" fmla="*/ 2147483647 h 174"/>
                    <a:gd name="T44" fmla="*/ 2147483647 w 243"/>
                    <a:gd name="T45" fmla="*/ 2147483647 h 174"/>
                    <a:gd name="T46" fmla="*/ 2147483647 w 243"/>
                    <a:gd name="T47" fmla="*/ 2147483647 h 174"/>
                    <a:gd name="T48" fmla="*/ 2147483647 w 243"/>
                    <a:gd name="T49" fmla="*/ 2147483647 h 174"/>
                    <a:gd name="T50" fmla="*/ 2147483647 w 243"/>
                    <a:gd name="T51" fmla="*/ 2147483647 h 174"/>
                    <a:gd name="T52" fmla="*/ 2147483647 w 243"/>
                    <a:gd name="T53" fmla="*/ 2147483647 h 174"/>
                    <a:gd name="T54" fmla="*/ 2147483647 w 243"/>
                    <a:gd name="T55" fmla="*/ 2147483647 h 174"/>
                    <a:gd name="T56" fmla="*/ 2147483647 w 243"/>
                    <a:gd name="T57" fmla="*/ 2147483647 h 174"/>
                    <a:gd name="T58" fmla="*/ 2147483647 w 243"/>
                    <a:gd name="T59" fmla="*/ 2147483647 h 174"/>
                    <a:gd name="T60" fmla="*/ 2147483647 w 243"/>
                    <a:gd name="T61" fmla="*/ 2147483647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3"/>
                    <a:gd name="T94" fmla="*/ 0 h 174"/>
                    <a:gd name="T95" fmla="*/ 243 w 243"/>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3" h="174">
                      <a:moveTo>
                        <a:pt x="13" y="56"/>
                      </a:moveTo>
                      <a:cubicBezTo>
                        <a:pt x="33" y="54"/>
                        <a:pt x="55" y="70"/>
                        <a:pt x="75" y="65"/>
                      </a:cubicBezTo>
                      <a:cubicBezTo>
                        <a:pt x="86" y="62"/>
                        <a:pt x="93" y="50"/>
                        <a:pt x="101" y="43"/>
                      </a:cubicBezTo>
                      <a:cubicBezTo>
                        <a:pt x="111" y="35"/>
                        <a:pt x="114" y="35"/>
                        <a:pt x="125" y="37"/>
                      </a:cubicBezTo>
                      <a:cubicBezTo>
                        <a:pt x="135" y="39"/>
                        <a:pt x="145" y="40"/>
                        <a:pt x="153" y="42"/>
                      </a:cubicBezTo>
                      <a:cubicBezTo>
                        <a:pt x="157" y="38"/>
                        <a:pt x="161" y="32"/>
                        <a:pt x="165" y="29"/>
                      </a:cubicBezTo>
                      <a:cubicBezTo>
                        <a:pt x="170" y="35"/>
                        <a:pt x="176" y="44"/>
                        <a:pt x="183" y="41"/>
                      </a:cubicBezTo>
                      <a:cubicBezTo>
                        <a:pt x="195" y="36"/>
                        <a:pt x="190" y="21"/>
                        <a:pt x="191" y="14"/>
                      </a:cubicBezTo>
                      <a:cubicBezTo>
                        <a:pt x="192" y="8"/>
                        <a:pt x="195" y="2"/>
                        <a:pt x="197" y="0"/>
                      </a:cubicBezTo>
                      <a:cubicBezTo>
                        <a:pt x="197" y="0"/>
                        <a:pt x="197" y="0"/>
                        <a:pt x="197" y="0"/>
                      </a:cubicBezTo>
                      <a:cubicBezTo>
                        <a:pt x="209" y="14"/>
                        <a:pt x="217" y="30"/>
                        <a:pt x="230" y="42"/>
                      </a:cubicBezTo>
                      <a:cubicBezTo>
                        <a:pt x="243" y="50"/>
                        <a:pt x="243" y="50"/>
                        <a:pt x="243" y="50"/>
                      </a:cubicBezTo>
                      <a:cubicBezTo>
                        <a:pt x="232" y="55"/>
                        <a:pt x="220" y="59"/>
                        <a:pt x="210" y="64"/>
                      </a:cubicBezTo>
                      <a:cubicBezTo>
                        <a:pt x="204" y="67"/>
                        <a:pt x="197" y="71"/>
                        <a:pt x="191" y="74"/>
                      </a:cubicBezTo>
                      <a:cubicBezTo>
                        <a:pt x="187" y="77"/>
                        <a:pt x="169" y="82"/>
                        <a:pt x="167" y="85"/>
                      </a:cubicBezTo>
                      <a:cubicBezTo>
                        <a:pt x="159" y="97"/>
                        <a:pt x="181" y="109"/>
                        <a:pt x="179" y="121"/>
                      </a:cubicBezTo>
                      <a:cubicBezTo>
                        <a:pt x="178" y="129"/>
                        <a:pt x="161" y="134"/>
                        <a:pt x="154" y="135"/>
                      </a:cubicBezTo>
                      <a:cubicBezTo>
                        <a:pt x="151" y="146"/>
                        <a:pt x="152" y="157"/>
                        <a:pt x="156" y="167"/>
                      </a:cubicBezTo>
                      <a:cubicBezTo>
                        <a:pt x="130" y="169"/>
                        <a:pt x="108" y="171"/>
                        <a:pt x="90" y="150"/>
                      </a:cubicBezTo>
                      <a:cubicBezTo>
                        <a:pt x="84" y="155"/>
                        <a:pt x="85" y="168"/>
                        <a:pt x="81" y="171"/>
                      </a:cubicBezTo>
                      <a:cubicBezTo>
                        <a:pt x="77" y="174"/>
                        <a:pt x="66" y="172"/>
                        <a:pt x="62" y="172"/>
                      </a:cubicBezTo>
                      <a:cubicBezTo>
                        <a:pt x="51" y="171"/>
                        <a:pt x="14" y="161"/>
                        <a:pt x="11" y="165"/>
                      </a:cubicBezTo>
                      <a:cubicBezTo>
                        <a:pt x="12" y="161"/>
                        <a:pt x="12" y="161"/>
                        <a:pt x="12" y="161"/>
                      </a:cubicBezTo>
                      <a:cubicBezTo>
                        <a:pt x="14" y="157"/>
                        <a:pt x="16" y="151"/>
                        <a:pt x="18" y="145"/>
                      </a:cubicBezTo>
                      <a:cubicBezTo>
                        <a:pt x="21" y="136"/>
                        <a:pt x="20" y="132"/>
                        <a:pt x="17" y="132"/>
                      </a:cubicBezTo>
                      <a:cubicBezTo>
                        <a:pt x="14" y="132"/>
                        <a:pt x="14" y="132"/>
                        <a:pt x="14" y="132"/>
                      </a:cubicBezTo>
                      <a:cubicBezTo>
                        <a:pt x="11" y="126"/>
                        <a:pt x="6" y="116"/>
                        <a:pt x="8" y="111"/>
                      </a:cubicBezTo>
                      <a:cubicBezTo>
                        <a:pt x="9" y="106"/>
                        <a:pt x="16" y="103"/>
                        <a:pt x="16" y="96"/>
                      </a:cubicBezTo>
                      <a:cubicBezTo>
                        <a:pt x="0" y="93"/>
                        <a:pt x="5" y="75"/>
                        <a:pt x="9" y="65"/>
                      </a:cubicBezTo>
                      <a:cubicBezTo>
                        <a:pt x="12" y="60"/>
                        <a:pt x="14" y="59"/>
                        <a:pt x="12" y="56"/>
                      </a:cubicBezTo>
                      <a:lnTo>
                        <a:pt x="13" y="56"/>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79" name="Freeform 95"/>
                <p:cNvSpPr>
                  <a:spLocks/>
                </p:cNvSpPr>
                <p:nvPr/>
              </p:nvSpPr>
              <p:spPr bwMode="auto">
                <a:xfrm>
                  <a:off x="4405313" y="5083175"/>
                  <a:ext cx="450850" cy="395288"/>
                </a:xfrm>
                <a:custGeom>
                  <a:avLst/>
                  <a:gdLst>
                    <a:gd name="T0" fmla="*/ 2147483647 w 426"/>
                    <a:gd name="T1" fmla="*/ 2147483647 h 372"/>
                    <a:gd name="T2" fmla="*/ 2147483647 w 426"/>
                    <a:gd name="T3" fmla="*/ 2147483647 h 372"/>
                    <a:gd name="T4" fmla="*/ 2147483647 w 426"/>
                    <a:gd name="T5" fmla="*/ 2147483647 h 372"/>
                    <a:gd name="T6" fmla="*/ 2147483647 w 426"/>
                    <a:gd name="T7" fmla="*/ 2147483647 h 372"/>
                    <a:gd name="T8" fmla="*/ 2147483647 w 426"/>
                    <a:gd name="T9" fmla="*/ 2147483647 h 372"/>
                    <a:gd name="T10" fmla="*/ 2147483647 w 426"/>
                    <a:gd name="T11" fmla="*/ 2147483647 h 372"/>
                    <a:gd name="T12" fmla="*/ 2147483647 w 426"/>
                    <a:gd name="T13" fmla="*/ 2147483647 h 372"/>
                    <a:gd name="T14" fmla="*/ 2147483647 w 426"/>
                    <a:gd name="T15" fmla="*/ 2147483647 h 372"/>
                    <a:gd name="T16" fmla="*/ 2147483647 w 426"/>
                    <a:gd name="T17" fmla="*/ 2147483647 h 372"/>
                    <a:gd name="T18" fmla="*/ 2147483647 w 426"/>
                    <a:gd name="T19" fmla="*/ 2147483647 h 372"/>
                    <a:gd name="T20" fmla="*/ 2147483647 w 426"/>
                    <a:gd name="T21" fmla="*/ 2147483647 h 372"/>
                    <a:gd name="T22" fmla="*/ 2147483647 w 426"/>
                    <a:gd name="T23" fmla="*/ 2147483647 h 372"/>
                    <a:gd name="T24" fmla="*/ 2147483647 w 426"/>
                    <a:gd name="T25" fmla="*/ 2147483647 h 372"/>
                    <a:gd name="T26" fmla="*/ 2147483647 w 426"/>
                    <a:gd name="T27" fmla="*/ 2147483647 h 372"/>
                    <a:gd name="T28" fmla="*/ 2147483647 w 426"/>
                    <a:gd name="T29" fmla="*/ 2147483647 h 372"/>
                    <a:gd name="T30" fmla="*/ 2147483647 w 426"/>
                    <a:gd name="T31" fmla="*/ 2147483647 h 372"/>
                    <a:gd name="T32" fmla="*/ 2147483647 w 426"/>
                    <a:gd name="T33" fmla="*/ 2147483647 h 372"/>
                    <a:gd name="T34" fmla="*/ 2147483647 w 426"/>
                    <a:gd name="T35" fmla="*/ 2147483647 h 372"/>
                    <a:gd name="T36" fmla="*/ 2147483647 w 426"/>
                    <a:gd name="T37" fmla="*/ 2147483647 h 372"/>
                    <a:gd name="T38" fmla="*/ 2147483647 w 426"/>
                    <a:gd name="T39" fmla="*/ 2147483647 h 372"/>
                    <a:gd name="T40" fmla="*/ 2147483647 w 426"/>
                    <a:gd name="T41" fmla="*/ 2147483647 h 372"/>
                    <a:gd name="T42" fmla="*/ 2147483647 w 426"/>
                    <a:gd name="T43" fmla="*/ 2147483647 h 372"/>
                    <a:gd name="T44" fmla="*/ 2147483647 w 426"/>
                    <a:gd name="T45" fmla="*/ 0 h 372"/>
                    <a:gd name="T46" fmla="*/ 2147483647 w 426"/>
                    <a:gd name="T47" fmla="*/ 0 h 372"/>
                    <a:gd name="T48" fmla="*/ 2147483647 w 426"/>
                    <a:gd name="T49" fmla="*/ 2147483647 h 372"/>
                    <a:gd name="T50" fmla="*/ 2147483647 w 426"/>
                    <a:gd name="T51" fmla="*/ 2147483647 h 372"/>
                    <a:gd name="T52" fmla="*/ 2147483647 w 426"/>
                    <a:gd name="T53" fmla="*/ 2147483647 h 372"/>
                    <a:gd name="T54" fmla="*/ 2147483647 w 426"/>
                    <a:gd name="T55" fmla="*/ 2147483647 h 372"/>
                    <a:gd name="T56" fmla="*/ 2147483647 w 426"/>
                    <a:gd name="T57" fmla="*/ 2147483647 h 372"/>
                    <a:gd name="T58" fmla="*/ 2147483647 w 426"/>
                    <a:gd name="T59" fmla="*/ 2147483647 h 372"/>
                    <a:gd name="T60" fmla="*/ 2147483647 w 426"/>
                    <a:gd name="T61" fmla="*/ 2147483647 h 372"/>
                    <a:gd name="T62" fmla="*/ 2147483647 w 426"/>
                    <a:gd name="T63" fmla="*/ 2147483647 h 372"/>
                    <a:gd name="T64" fmla="*/ 2147483647 w 426"/>
                    <a:gd name="T65" fmla="*/ 2147483647 h 372"/>
                    <a:gd name="T66" fmla="*/ 2147483647 w 426"/>
                    <a:gd name="T67" fmla="*/ 2147483647 h 372"/>
                    <a:gd name="T68" fmla="*/ 2147483647 w 426"/>
                    <a:gd name="T69" fmla="*/ 2147483647 h 372"/>
                    <a:gd name="T70" fmla="*/ 2147483647 w 426"/>
                    <a:gd name="T71" fmla="*/ 2147483647 h 372"/>
                    <a:gd name="T72" fmla="*/ 2147483647 w 426"/>
                    <a:gd name="T73" fmla="*/ 2147483647 h 372"/>
                    <a:gd name="T74" fmla="*/ 2147483647 w 426"/>
                    <a:gd name="T75" fmla="*/ 2147483647 h 372"/>
                    <a:gd name="T76" fmla="*/ 2147483647 w 426"/>
                    <a:gd name="T77" fmla="*/ 2147483647 h 372"/>
                    <a:gd name="T78" fmla="*/ 2147483647 w 426"/>
                    <a:gd name="T79" fmla="*/ 2147483647 h 372"/>
                    <a:gd name="T80" fmla="*/ 2147483647 w 426"/>
                    <a:gd name="T81" fmla="*/ 2147483647 h 372"/>
                    <a:gd name="T82" fmla="*/ 2147483647 w 426"/>
                    <a:gd name="T83" fmla="*/ 2147483647 h 372"/>
                    <a:gd name="T84" fmla="*/ 2147483647 w 426"/>
                    <a:gd name="T85" fmla="*/ 2147483647 h 372"/>
                    <a:gd name="T86" fmla="*/ 2147483647 w 426"/>
                    <a:gd name="T87" fmla="*/ 2147483647 h 372"/>
                    <a:gd name="T88" fmla="*/ 2147483647 w 426"/>
                    <a:gd name="T89" fmla="*/ 2147483647 h 372"/>
                    <a:gd name="T90" fmla="*/ 2147483647 w 426"/>
                    <a:gd name="T91" fmla="*/ 2147483647 h 372"/>
                    <a:gd name="T92" fmla="*/ 2147483647 w 426"/>
                    <a:gd name="T93" fmla="*/ 2147483647 h 372"/>
                    <a:gd name="T94" fmla="*/ 2147483647 w 426"/>
                    <a:gd name="T95" fmla="*/ 2147483647 h 372"/>
                    <a:gd name="T96" fmla="*/ 2147483647 w 426"/>
                    <a:gd name="T97" fmla="*/ 2147483647 h 372"/>
                    <a:gd name="T98" fmla="*/ 2147483647 w 426"/>
                    <a:gd name="T99" fmla="*/ 2147483647 h 372"/>
                    <a:gd name="T100" fmla="*/ 2147483647 w 426"/>
                    <a:gd name="T101" fmla="*/ 2147483647 h 372"/>
                    <a:gd name="T102" fmla="*/ 2147483647 w 426"/>
                    <a:gd name="T103" fmla="*/ 2147483647 h 3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6"/>
                    <a:gd name="T157" fmla="*/ 0 h 372"/>
                    <a:gd name="T158" fmla="*/ 426 w 426"/>
                    <a:gd name="T159" fmla="*/ 372 h 3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6" h="372">
                      <a:moveTo>
                        <a:pt x="309" y="372"/>
                      </a:moveTo>
                      <a:cubicBezTo>
                        <a:pt x="313" y="359"/>
                        <a:pt x="301" y="352"/>
                        <a:pt x="292" y="340"/>
                      </a:cubicBezTo>
                      <a:cubicBezTo>
                        <a:pt x="274" y="319"/>
                        <a:pt x="265" y="294"/>
                        <a:pt x="241" y="278"/>
                      </a:cubicBezTo>
                      <a:cubicBezTo>
                        <a:pt x="233" y="274"/>
                        <a:pt x="225" y="272"/>
                        <a:pt x="221" y="264"/>
                      </a:cubicBezTo>
                      <a:cubicBezTo>
                        <a:pt x="216" y="255"/>
                        <a:pt x="221" y="243"/>
                        <a:pt x="217" y="233"/>
                      </a:cubicBezTo>
                      <a:cubicBezTo>
                        <a:pt x="206" y="209"/>
                        <a:pt x="160" y="194"/>
                        <a:pt x="168" y="166"/>
                      </a:cubicBezTo>
                      <a:cubicBezTo>
                        <a:pt x="170" y="159"/>
                        <a:pt x="177" y="145"/>
                        <a:pt x="183" y="144"/>
                      </a:cubicBezTo>
                      <a:cubicBezTo>
                        <a:pt x="184" y="144"/>
                        <a:pt x="196" y="153"/>
                        <a:pt x="200" y="154"/>
                      </a:cubicBezTo>
                      <a:cubicBezTo>
                        <a:pt x="218" y="157"/>
                        <a:pt x="238" y="146"/>
                        <a:pt x="256" y="145"/>
                      </a:cubicBezTo>
                      <a:cubicBezTo>
                        <a:pt x="277" y="144"/>
                        <a:pt x="278" y="154"/>
                        <a:pt x="294" y="163"/>
                      </a:cubicBezTo>
                      <a:cubicBezTo>
                        <a:pt x="312" y="172"/>
                        <a:pt x="322" y="157"/>
                        <a:pt x="340" y="156"/>
                      </a:cubicBezTo>
                      <a:cubicBezTo>
                        <a:pt x="356" y="155"/>
                        <a:pt x="367" y="169"/>
                        <a:pt x="379" y="179"/>
                      </a:cubicBezTo>
                      <a:cubicBezTo>
                        <a:pt x="400" y="196"/>
                        <a:pt x="395" y="173"/>
                        <a:pt x="416" y="171"/>
                      </a:cubicBezTo>
                      <a:cubicBezTo>
                        <a:pt x="420" y="159"/>
                        <a:pt x="426" y="145"/>
                        <a:pt x="424" y="133"/>
                      </a:cubicBezTo>
                      <a:cubicBezTo>
                        <a:pt x="419" y="134"/>
                        <a:pt x="412" y="134"/>
                        <a:pt x="406" y="135"/>
                      </a:cubicBezTo>
                      <a:cubicBezTo>
                        <a:pt x="406" y="125"/>
                        <a:pt x="408" y="106"/>
                        <a:pt x="397" y="103"/>
                      </a:cubicBezTo>
                      <a:cubicBezTo>
                        <a:pt x="398" y="98"/>
                        <a:pt x="406" y="89"/>
                        <a:pt x="406" y="85"/>
                      </a:cubicBezTo>
                      <a:cubicBezTo>
                        <a:pt x="407" y="78"/>
                        <a:pt x="399" y="66"/>
                        <a:pt x="398" y="63"/>
                      </a:cubicBezTo>
                      <a:cubicBezTo>
                        <a:pt x="396" y="62"/>
                        <a:pt x="396" y="62"/>
                        <a:pt x="396" y="62"/>
                      </a:cubicBezTo>
                      <a:cubicBezTo>
                        <a:pt x="384" y="65"/>
                        <a:pt x="371" y="70"/>
                        <a:pt x="360" y="70"/>
                      </a:cubicBezTo>
                      <a:cubicBezTo>
                        <a:pt x="347" y="70"/>
                        <a:pt x="328" y="45"/>
                        <a:pt x="319" y="69"/>
                      </a:cubicBezTo>
                      <a:cubicBezTo>
                        <a:pt x="294" y="55"/>
                        <a:pt x="274" y="35"/>
                        <a:pt x="253" y="16"/>
                      </a:cubicBezTo>
                      <a:cubicBezTo>
                        <a:pt x="247" y="9"/>
                        <a:pt x="241" y="5"/>
                        <a:pt x="234" y="0"/>
                      </a:cubicBezTo>
                      <a:cubicBezTo>
                        <a:pt x="231" y="0"/>
                        <a:pt x="231" y="0"/>
                        <a:pt x="231" y="0"/>
                      </a:cubicBezTo>
                      <a:cubicBezTo>
                        <a:pt x="222" y="4"/>
                        <a:pt x="212" y="8"/>
                        <a:pt x="203" y="12"/>
                      </a:cubicBezTo>
                      <a:cubicBezTo>
                        <a:pt x="197" y="15"/>
                        <a:pt x="190" y="19"/>
                        <a:pt x="184" y="22"/>
                      </a:cubicBezTo>
                      <a:cubicBezTo>
                        <a:pt x="180" y="25"/>
                        <a:pt x="162" y="30"/>
                        <a:pt x="160" y="33"/>
                      </a:cubicBezTo>
                      <a:cubicBezTo>
                        <a:pt x="152" y="45"/>
                        <a:pt x="174" y="57"/>
                        <a:pt x="172" y="69"/>
                      </a:cubicBezTo>
                      <a:cubicBezTo>
                        <a:pt x="171" y="77"/>
                        <a:pt x="154" y="82"/>
                        <a:pt x="147" y="83"/>
                      </a:cubicBezTo>
                      <a:cubicBezTo>
                        <a:pt x="144" y="94"/>
                        <a:pt x="145" y="105"/>
                        <a:pt x="149" y="116"/>
                      </a:cubicBezTo>
                      <a:cubicBezTo>
                        <a:pt x="123" y="117"/>
                        <a:pt x="101" y="119"/>
                        <a:pt x="83" y="98"/>
                      </a:cubicBezTo>
                      <a:cubicBezTo>
                        <a:pt x="77" y="103"/>
                        <a:pt x="78" y="116"/>
                        <a:pt x="74" y="120"/>
                      </a:cubicBezTo>
                      <a:cubicBezTo>
                        <a:pt x="70" y="122"/>
                        <a:pt x="59" y="120"/>
                        <a:pt x="55" y="120"/>
                      </a:cubicBezTo>
                      <a:cubicBezTo>
                        <a:pt x="44" y="119"/>
                        <a:pt x="7" y="110"/>
                        <a:pt x="4" y="113"/>
                      </a:cubicBezTo>
                      <a:cubicBezTo>
                        <a:pt x="3" y="116"/>
                        <a:pt x="3" y="116"/>
                        <a:pt x="3" y="116"/>
                      </a:cubicBezTo>
                      <a:cubicBezTo>
                        <a:pt x="0" y="128"/>
                        <a:pt x="0" y="133"/>
                        <a:pt x="6" y="137"/>
                      </a:cubicBezTo>
                      <a:cubicBezTo>
                        <a:pt x="14" y="143"/>
                        <a:pt x="8" y="150"/>
                        <a:pt x="19" y="167"/>
                      </a:cubicBezTo>
                      <a:cubicBezTo>
                        <a:pt x="30" y="184"/>
                        <a:pt x="34" y="196"/>
                        <a:pt x="44" y="178"/>
                      </a:cubicBezTo>
                      <a:cubicBezTo>
                        <a:pt x="54" y="160"/>
                        <a:pt x="54" y="158"/>
                        <a:pt x="59" y="142"/>
                      </a:cubicBezTo>
                      <a:cubicBezTo>
                        <a:pt x="64" y="126"/>
                        <a:pt x="65" y="122"/>
                        <a:pt x="77" y="136"/>
                      </a:cubicBezTo>
                      <a:cubicBezTo>
                        <a:pt x="89" y="150"/>
                        <a:pt x="107" y="157"/>
                        <a:pt x="111" y="169"/>
                      </a:cubicBezTo>
                      <a:cubicBezTo>
                        <a:pt x="115" y="181"/>
                        <a:pt x="97" y="162"/>
                        <a:pt x="105" y="184"/>
                      </a:cubicBezTo>
                      <a:cubicBezTo>
                        <a:pt x="113" y="205"/>
                        <a:pt x="128" y="219"/>
                        <a:pt x="133" y="226"/>
                      </a:cubicBezTo>
                      <a:cubicBezTo>
                        <a:pt x="138" y="232"/>
                        <a:pt x="156" y="243"/>
                        <a:pt x="136" y="242"/>
                      </a:cubicBezTo>
                      <a:cubicBezTo>
                        <a:pt x="117" y="240"/>
                        <a:pt x="109" y="242"/>
                        <a:pt x="128" y="256"/>
                      </a:cubicBezTo>
                      <a:cubicBezTo>
                        <a:pt x="147" y="271"/>
                        <a:pt x="159" y="279"/>
                        <a:pt x="170" y="292"/>
                      </a:cubicBezTo>
                      <a:cubicBezTo>
                        <a:pt x="181" y="305"/>
                        <a:pt x="178" y="308"/>
                        <a:pt x="190" y="316"/>
                      </a:cubicBezTo>
                      <a:cubicBezTo>
                        <a:pt x="201" y="324"/>
                        <a:pt x="211" y="321"/>
                        <a:pt x="224" y="323"/>
                      </a:cubicBezTo>
                      <a:cubicBezTo>
                        <a:pt x="237" y="324"/>
                        <a:pt x="230" y="308"/>
                        <a:pt x="246" y="328"/>
                      </a:cubicBezTo>
                      <a:cubicBezTo>
                        <a:pt x="262" y="347"/>
                        <a:pt x="266" y="355"/>
                        <a:pt x="279" y="362"/>
                      </a:cubicBezTo>
                      <a:cubicBezTo>
                        <a:pt x="291" y="368"/>
                        <a:pt x="293" y="357"/>
                        <a:pt x="308" y="372"/>
                      </a:cubicBezTo>
                      <a:lnTo>
                        <a:pt x="309" y="372"/>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0" name="Freeform 96"/>
                <p:cNvSpPr>
                  <a:spLocks/>
                </p:cNvSpPr>
                <p:nvPr/>
              </p:nvSpPr>
              <p:spPr bwMode="auto">
                <a:xfrm>
                  <a:off x="4573588" y="5235575"/>
                  <a:ext cx="317500" cy="280988"/>
                </a:xfrm>
                <a:custGeom>
                  <a:avLst/>
                  <a:gdLst>
                    <a:gd name="T0" fmla="*/ 2147483647 w 300"/>
                    <a:gd name="T1" fmla="*/ 2147483647 h 264"/>
                    <a:gd name="T2" fmla="*/ 2147483647 w 300"/>
                    <a:gd name="T3" fmla="*/ 2147483647 h 264"/>
                    <a:gd name="T4" fmla="*/ 2147483647 w 300"/>
                    <a:gd name="T5" fmla="*/ 2147483647 h 264"/>
                    <a:gd name="T6" fmla="*/ 2147483647 w 300"/>
                    <a:gd name="T7" fmla="*/ 2147483647 h 264"/>
                    <a:gd name="T8" fmla="*/ 2147483647 w 300"/>
                    <a:gd name="T9" fmla="*/ 2147483647 h 264"/>
                    <a:gd name="T10" fmla="*/ 2147483647 w 300"/>
                    <a:gd name="T11" fmla="*/ 2147483647 h 264"/>
                    <a:gd name="T12" fmla="*/ 2147483647 w 300"/>
                    <a:gd name="T13" fmla="*/ 0 h 264"/>
                    <a:gd name="T14" fmla="*/ 2147483647 w 300"/>
                    <a:gd name="T15" fmla="*/ 2147483647 h 264"/>
                    <a:gd name="T16" fmla="*/ 2147483647 w 300"/>
                    <a:gd name="T17" fmla="*/ 2147483647 h 264"/>
                    <a:gd name="T18" fmla="*/ 2147483647 w 300"/>
                    <a:gd name="T19" fmla="*/ 2147483647 h 264"/>
                    <a:gd name="T20" fmla="*/ 2147483647 w 300"/>
                    <a:gd name="T21" fmla="*/ 2147483647 h 264"/>
                    <a:gd name="T22" fmla="*/ 2147483647 w 300"/>
                    <a:gd name="T23" fmla="*/ 2147483647 h 264"/>
                    <a:gd name="T24" fmla="*/ 2147483647 w 300"/>
                    <a:gd name="T25" fmla="*/ 2147483647 h 264"/>
                    <a:gd name="T26" fmla="*/ 2147483647 w 300"/>
                    <a:gd name="T27" fmla="*/ 2147483647 h 264"/>
                    <a:gd name="T28" fmla="*/ 2147483647 w 300"/>
                    <a:gd name="T29" fmla="*/ 2147483647 h 264"/>
                    <a:gd name="T30" fmla="*/ 2147483647 w 300"/>
                    <a:gd name="T31" fmla="*/ 2147483647 h 264"/>
                    <a:gd name="T32" fmla="*/ 2147483647 w 300"/>
                    <a:gd name="T33" fmla="*/ 2147483647 h 264"/>
                    <a:gd name="T34" fmla="*/ 2147483647 w 300"/>
                    <a:gd name="T35" fmla="*/ 2147483647 h 264"/>
                    <a:gd name="T36" fmla="*/ 2147483647 w 300"/>
                    <a:gd name="T37" fmla="*/ 2147483647 h 264"/>
                    <a:gd name="T38" fmla="*/ 2147483647 w 300"/>
                    <a:gd name="T39" fmla="*/ 2147483647 h 264"/>
                    <a:gd name="T40" fmla="*/ 2147483647 w 300"/>
                    <a:gd name="T41" fmla="*/ 2147483647 h 264"/>
                    <a:gd name="T42" fmla="*/ 2147483647 w 300"/>
                    <a:gd name="T43" fmla="*/ 2147483647 h 264"/>
                    <a:gd name="T44" fmla="*/ 2147483647 w 300"/>
                    <a:gd name="T45" fmla="*/ 2147483647 h 264"/>
                    <a:gd name="T46" fmla="*/ 2147483647 w 300"/>
                    <a:gd name="T47" fmla="*/ 2147483647 h 264"/>
                    <a:gd name="T48" fmla="*/ 2147483647 w 300"/>
                    <a:gd name="T49" fmla="*/ 2147483647 h 264"/>
                    <a:gd name="T50" fmla="*/ 2147483647 w 300"/>
                    <a:gd name="T51" fmla="*/ 2147483647 h 264"/>
                    <a:gd name="T52" fmla="*/ 2147483647 w 300"/>
                    <a:gd name="T53" fmla="*/ 2147483647 h 2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264"/>
                    <a:gd name="T83" fmla="*/ 300 w 300"/>
                    <a:gd name="T84" fmla="*/ 264 h 2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264">
                      <a:moveTo>
                        <a:pt x="256" y="27"/>
                      </a:moveTo>
                      <a:cubicBezTo>
                        <a:pt x="235" y="29"/>
                        <a:pt x="240" y="52"/>
                        <a:pt x="219" y="35"/>
                      </a:cubicBezTo>
                      <a:cubicBezTo>
                        <a:pt x="207" y="25"/>
                        <a:pt x="196" y="11"/>
                        <a:pt x="180" y="12"/>
                      </a:cubicBezTo>
                      <a:cubicBezTo>
                        <a:pt x="162" y="13"/>
                        <a:pt x="152" y="28"/>
                        <a:pt x="134" y="19"/>
                      </a:cubicBezTo>
                      <a:cubicBezTo>
                        <a:pt x="118" y="9"/>
                        <a:pt x="117" y="0"/>
                        <a:pt x="96" y="1"/>
                      </a:cubicBezTo>
                      <a:cubicBezTo>
                        <a:pt x="78" y="2"/>
                        <a:pt x="58" y="13"/>
                        <a:pt x="40" y="10"/>
                      </a:cubicBezTo>
                      <a:cubicBezTo>
                        <a:pt x="36" y="9"/>
                        <a:pt x="25" y="0"/>
                        <a:pt x="23" y="0"/>
                      </a:cubicBezTo>
                      <a:cubicBezTo>
                        <a:pt x="17" y="1"/>
                        <a:pt x="10" y="15"/>
                        <a:pt x="8" y="22"/>
                      </a:cubicBezTo>
                      <a:cubicBezTo>
                        <a:pt x="0" y="50"/>
                        <a:pt x="46" y="65"/>
                        <a:pt x="57" y="89"/>
                      </a:cubicBezTo>
                      <a:cubicBezTo>
                        <a:pt x="61" y="99"/>
                        <a:pt x="56" y="111"/>
                        <a:pt x="61" y="120"/>
                      </a:cubicBezTo>
                      <a:cubicBezTo>
                        <a:pt x="65" y="128"/>
                        <a:pt x="73" y="129"/>
                        <a:pt x="81" y="134"/>
                      </a:cubicBezTo>
                      <a:cubicBezTo>
                        <a:pt x="105" y="150"/>
                        <a:pt x="114" y="174"/>
                        <a:pt x="132" y="195"/>
                      </a:cubicBezTo>
                      <a:cubicBezTo>
                        <a:pt x="141" y="208"/>
                        <a:pt x="153" y="215"/>
                        <a:pt x="149" y="228"/>
                      </a:cubicBezTo>
                      <a:cubicBezTo>
                        <a:pt x="150" y="229"/>
                        <a:pt x="150" y="229"/>
                        <a:pt x="150" y="229"/>
                      </a:cubicBezTo>
                      <a:cubicBezTo>
                        <a:pt x="157" y="229"/>
                        <a:pt x="157" y="229"/>
                        <a:pt x="157" y="229"/>
                      </a:cubicBezTo>
                      <a:cubicBezTo>
                        <a:pt x="181" y="227"/>
                        <a:pt x="195" y="252"/>
                        <a:pt x="212" y="264"/>
                      </a:cubicBezTo>
                      <a:cubicBezTo>
                        <a:pt x="212" y="240"/>
                        <a:pt x="226" y="217"/>
                        <a:pt x="231" y="194"/>
                      </a:cubicBezTo>
                      <a:cubicBezTo>
                        <a:pt x="235" y="194"/>
                        <a:pt x="244" y="195"/>
                        <a:pt x="248" y="193"/>
                      </a:cubicBezTo>
                      <a:cubicBezTo>
                        <a:pt x="254" y="188"/>
                        <a:pt x="248" y="186"/>
                        <a:pt x="252" y="181"/>
                      </a:cubicBezTo>
                      <a:cubicBezTo>
                        <a:pt x="255" y="176"/>
                        <a:pt x="255" y="176"/>
                        <a:pt x="260" y="172"/>
                      </a:cubicBezTo>
                      <a:cubicBezTo>
                        <a:pt x="265" y="169"/>
                        <a:pt x="280" y="167"/>
                        <a:pt x="283" y="161"/>
                      </a:cubicBezTo>
                      <a:cubicBezTo>
                        <a:pt x="288" y="148"/>
                        <a:pt x="264" y="140"/>
                        <a:pt x="266" y="126"/>
                      </a:cubicBezTo>
                      <a:cubicBezTo>
                        <a:pt x="268" y="112"/>
                        <a:pt x="293" y="117"/>
                        <a:pt x="300" y="107"/>
                      </a:cubicBezTo>
                      <a:cubicBezTo>
                        <a:pt x="290" y="99"/>
                        <a:pt x="273" y="94"/>
                        <a:pt x="267" y="82"/>
                      </a:cubicBezTo>
                      <a:cubicBezTo>
                        <a:pt x="262" y="71"/>
                        <a:pt x="268" y="66"/>
                        <a:pt x="270" y="55"/>
                      </a:cubicBezTo>
                      <a:cubicBezTo>
                        <a:pt x="274" y="37"/>
                        <a:pt x="271" y="35"/>
                        <a:pt x="256" y="28"/>
                      </a:cubicBezTo>
                      <a:lnTo>
                        <a:pt x="256" y="27"/>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1" name="Freeform 97"/>
                <p:cNvSpPr>
                  <a:spLocks/>
                </p:cNvSpPr>
                <p:nvPr/>
              </p:nvSpPr>
              <p:spPr bwMode="auto">
                <a:xfrm>
                  <a:off x="4838700" y="5502275"/>
                  <a:ext cx="144463" cy="312738"/>
                </a:xfrm>
                <a:custGeom>
                  <a:avLst/>
                  <a:gdLst>
                    <a:gd name="T0" fmla="*/ 2147483647 w 137"/>
                    <a:gd name="T1" fmla="*/ 2147483647 h 295"/>
                    <a:gd name="T2" fmla="*/ 2147483647 w 137"/>
                    <a:gd name="T3" fmla="*/ 2147483647 h 295"/>
                    <a:gd name="T4" fmla="*/ 2147483647 w 137"/>
                    <a:gd name="T5" fmla="*/ 2147483647 h 295"/>
                    <a:gd name="T6" fmla="*/ 2147483647 w 137"/>
                    <a:gd name="T7" fmla="*/ 2147483647 h 295"/>
                    <a:gd name="T8" fmla="*/ 2147483647 w 137"/>
                    <a:gd name="T9" fmla="*/ 2147483647 h 295"/>
                    <a:gd name="T10" fmla="*/ 2147483647 w 137"/>
                    <a:gd name="T11" fmla="*/ 2147483647 h 295"/>
                    <a:gd name="T12" fmla="*/ 2147483647 w 137"/>
                    <a:gd name="T13" fmla="*/ 2147483647 h 295"/>
                    <a:gd name="T14" fmla="*/ 2147483647 w 137"/>
                    <a:gd name="T15" fmla="*/ 2147483647 h 295"/>
                    <a:gd name="T16" fmla="*/ 2147483647 w 137"/>
                    <a:gd name="T17" fmla="*/ 2147483647 h 295"/>
                    <a:gd name="T18" fmla="*/ 2147483647 w 137"/>
                    <a:gd name="T19" fmla="*/ 2147483647 h 295"/>
                    <a:gd name="T20" fmla="*/ 2147483647 w 137"/>
                    <a:gd name="T21" fmla="*/ 2147483647 h 295"/>
                    <a:gd name="T22" fmla="*/ 2147483647 w 137"/>
                    <a:gd name="T23" fmla="*/ 2147483647 h 295"/>
                    <a:gd name="T24" fmla="*/ 2147483647 w 137"/>
                    <a:gd name="T25" fmla="*/ 2147483647 h 295"/>
                    <a:gd name="T26" fmla="*/ 2147483647 w 137"/>
                    <a:gd name="T27" fmla="*/ 2147483647 h 295"/>
                    <a:gd name="T28" fmla="*/ 2147483647 w 137"/>
                    <a:gd name="T29" fmla="*/ 2147483647 h 295"/>
                    <a:gd name="T30" fmla="*/ 2147483647 w 137"/>
                    <a:gd name="T31" fmla="*/ 2147483647 h 295"/>
                    <a:gd name="T32" fmla="*/ 2147483647 w 137"/>
                    <a:gd name="T33" fmla="*/ 2147483647 h 295"/>
                    <a:gd name="T34" fmla="*/ 2147483647 w 137"/>
                    <a:gd name="T35" fmla="*/ 2147483647 h 295"/>
                    <a:gd name="T36" fmla="*/ 2147483647 w 137"/>
                    <a:gd name="T37" fmla="*/ 2147483647 h 295"/>
                    <a:gd name="T38" fmla="*/ 2147483647 w 137"/>
                    <a:gd name="T39" fmla="*/ 2147483647 h 2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
                    <a:gd name="T61" fmla="*/ 0 h 295"/>
                    <a:gd name="T62" fmla="*/ 137 w 137"/>
                    <a:gd name="T63" fmla="*/ 295 h 2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 h="295">
                      <a:moveTo>
                        <a:pt x="126" y="189"/>
                      </a:moveTo>
                      <a:cubicBezTo>
                        <a:pt x="126" y="213"/>
                        <a:pt x="137" y="235"/>
                        <a:pt x="121" y="256"/>
                      </a:cubicBezTo>
                      <a:cubicBezTo>
                        <a:pt x="113" y="265"/>
                        <a:pt x="110" y="274"/>
                        <a:pt x="102" y="281"/>
                      </a:cubicBezTo>
                      <a:cubicBezTo>
                        <a:pt x="96" y="286"/>
                        <a:pt x="90" y="290"/>
                        <a:pt x="85" y="295"/>
                      </a:cubicBezTo>
                      <a:cubicBezTo>
                        <a:pt x="82" y="295"/>
                        <a:pt x="82" y="295"/>
                        <a:pt x="82" y="295"/>
                      </a:cubicBezTo>
                      <a:cubicBezTo>
                        <a:pt x="80" y="291"/>
                        <a:pt x="76" y="293"/>
                        <a:pt x="69" y="289"/>
                      </a:cubicBezTo>
                      <a:cubicBezTo>
                        <a:pt x="58" y="282"/>
                        <a:pt x="58" y="269"/>
                        <a:pt x="29" y="237"/>
                      </a:cubicBezTo>
                      <a:cubicBezTo>
                        <a:pt x="0" y="205"/>
                        <a:pt x="35" y="229"/>
                        <a:pt x="26" y="219"/>
                      </a:cubicBezTo>
                      <a:cubicBezTo>
                        <a:pt x="16" y="210"/>
                        <a:pt x="21" y="198"/>
                        <a:pt x="34" y="182"/>
                      </a:cubicBezTo>
                      <a:cubicBezTo>
                        <a:pt x="47" y="166"/>
                        <a:pt x="37" y="169"/>
                        <a:pt x="26" y="161"/>
                      </a:cubicBezTo>
                      <a:cubicBezTo>
                        <a:pt x="14" y="153"/>
                        <a:pt x="27" y="125"/>
                        <a:pt x="39" y="114"/>
                      </a:cubicBezTo>
                      <a:cubicBezTo>
                        <a:pt x="50" y="103"/>
                        <a:pt x="35" y="104"/>
                        <a:pt x="26" y="98"/>
                      </a:cubicBezTo>
                      <a:cubicBezTo>
                        <a:pt x="23" y="96"/>
                        <a:pt x="21" y="95"/>
                        <a:pt x="20" y="93"/>
                      </a:cubicBezTo>
                      <a:cubicBezTo>
                        <a:pt x="22" y="90"/>
                        <a:pt x="22" y="90"/>
                        <a:pt x="22" y="90"/>
                      </a:cubicBezTo>
                      <a:cubicBezTo>
                        <a:pt x="21" y="72"/>
                        <a:pt x="24" y="54"/>
                        <a:pt x="24" y="36"/>
                      </a:cubicBezTo>
                      <a:cubicBezTo>
                        <a:pt x="24" y="14"/>
                        <a:pt x="30" y="13"/>
                        <a:pt x="52" y="8"/>
                      </a:cubicBezTo>
                      <a:cubicBezTo>
                        <a:pt x="82" y="0"/>
                        <a:pt x="99" y="23"/>
                        <a:pt x="118" y="46"/>
                      </a:cubicBezTo>
                      <a:cubicBezTo>
                        <a:pt x="101" y="77"/>
                        <a:pt x="124" y="97"/>
                        <a:pt x="129" y="128"/>
                      </a:cubicBezTo>
                      <a:cubicBezTo>
                        <a:pt x="132" y="143"/>
                        <a:pt x="135" y="176"/>
                        <a:pt x="127" y="189"/>
                      </a:cubicBezTo>
                      <a:lnTo>
                        <a:pt x="126" y="18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2" name="Freeform 98"/>
                <p:cNvSpPr>
                  <a:spLocks/>
                </p:cNvSpPr>
                <p:nvPr/>
              </p:nvSpPr>
              <p:spPr bwMode="auto">
                <a:xfrm>
                  <a:off x="4929188" y="5459413"/>
                  <a:ext cx="241300" cy="244475"/>
                </a:xfrm>
                <a:custGeom>
                  <a:avLst/>
                  <a:gdLst>
                    <a:gd name="T0" fmla="*/ 2147483647 w 227"/>
                    <a:gd name="T1" fmla="*/ 2147483647 h 230"/>
                    <a:gd name="T2" fmla="*/ 2147483647 w 227"/>
                    <a:gd name="T3" fmla="*/ 2147483647 h 230"/>
                    <a:gd name="T4" fmla="*/ 2147483647 w 227"/>
                    <a:gd name="T5" fmla="*/ 2147483647 h 230"/>
                    <a:gd name="T6" fmla="*/ 2147483647 w 227"/>
                    <a:gd name="T7" fmla="*/ 2147483647 h 230"/>
                    <a:gd name="T8" fmla="*/ 2147483647 w 227"/>
                    <a:gd name="T9" fmla="*/ 2147483647 h 230"/>
                    <a:gd name="T10" fmla="*/ 2147483647 w 227"/>
                    <a:gd name="T11" fmla="*/ 2147483647 h 230"/>
                    <a:gd name="T12" fmla="*/ 2147483647 w 227"/>
                    <a:gd name="T13" fmla="*/ 2147483647 h 230"/>
                    <a:gd name="T14" fmla="*/ 2147483647 w 227"/>
                    <a:gd name="T15" fmla="*/ 2147483647 h 230"/>
                    <a:gd name="T16" fmla="*/ 2147483647 w 227"/>
                    <a:gd name="T17" fmla="*/ 2147483647 h 230"/>
                    <a:gd name="T18" fmla="*/ 2147483647 w 227"/>
                    <a:gd name="T19" fmla="*/ 2147483647 h 230"/>
                    <a:gd name="T20" fmla="*/ 2147483647 w 227"/>
                    <a:gd name="T21" fmla="*/ 2147483647 h 230"/>
                    <a:gd name="T22" fmla="*/ 2147483647 w 227"/>
                    <a:gd name="T23" fmla="*/ 2147483647 h 230"/>
                    <a:gd name="T24" fmla="*/ 0 w 227"/>
                    <a:gd name="T25" fmla="*/ 2147483647 h 230"/>
                    <a:gd name="T26" fmla="*/ 0 w 227"/>
                    <a:gd name="T27" fmla="*/ 2147483647 h 230"/>
                    <a:gd name="T28" fmla="*/ 2147483647 w 227"/>
                    <a:gd name="T29" fmla="*/ 2147483647 h 230"/>
                    <a:gd name="T30" fmla="*/ 2147483647 w 227"/>
                    <a:gd name="T31" fmla="*/ 2147483647 h 230"/>
                    <a:gd name="T32" fmla="*/ 2147483647 w 227"/>
                    <a:gd name="T33" fmla="*/ 2147483647 h 230"/>
                    <a:gd name="T34" fmla="*/ 2147483647 w 227"/>
                    <a:gd name="T35" fmla="*/ 2147483647 h 2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230"/>
                    <a:gd name="T56" fmla="*/ 227 w 227"/>
                    <a:gd name="T57" fmla="*/ 230 h 2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230">
                      <a:moveTo>
                        <a:pt x="40" y="229"/>
                      </a:moveTo>
                      <a:cubicBezTo>
                        <a:pt x="64" y="221"/>
                        <a:pt x="88" y="215"/>
                        <a:pt x="110" y="230"/>
                      </a:cubicBezTo>
                      <a:cubicBezTo>
                        <a:pt x="117" y="219"/>
                        <a:pt x="121" y="203"/>
                        <a:pt x="134" y="199"/>
                      </a:cubicBezTo>
                      <a:cubicBezTo>
                        <a:pt x="139" y="198"/>
                        <a:pt x="149" y="201"/>
                        <a:pt x="156" y="200"/>
                      </a:cubicBezTo>
                      <a:cubicBezTo>
                        <a:pt x="167" y="198"/>
                        <a:pt x="177" y="192"/>
                        <a:pt x="187" y="187"/>
                      </a:cubicBezTo>
                      <a:cubicBezTo>
                        <a:pt x="198" y="182"/>
                        <a:pt x="209" y="175"/>
                        <a:pt x="216" y="162"/>
                      </a:cubicBezTo>
                      <a:cubicBezTo>
                        <a:pt x="227" y="141"/>
                        <a:pt x="192" y="109"/>
                        <a:pt x="181" y="90"/>
                      </a:cubicBezTo>
                      <a:cubicBezTo>
                        <a:pt x="175" y="78"/>
                        <a:pt x="165" y="70"/>
                        <a:pt x="168" y="58"/>
                      </a:cubicBezTo>
                      <a:cubicBezTo>
                        <a:pt x="164" y="61"/>
                        <a:pt x="164" y="61"/>
                        <a:pt x="164" y="61"/>
                      </a:cubicBezTo>
                      <a:cubicBezTo>
                        <a:pt x="146" y="69"/>
                        <a:pt x="126" y="90"/>
                        <a:pt x="110" y="79"/>
                      </a:cubicBezTo>
                      <a:cubicBezTo>
                        <a:pt x="85" y="63"/>
                        <a:pt x="73" y="27"/>
                        <a:pt x="51" y="8"/>
                      </a:cubicBezTo>
                      <a:cubicBezTo>
                        <a:pt x="41" y="0"/>
                        <a:pt x="22" y="3"/>
                        <a:pt x="12" y="16"/>
                      </a:cubicBezTo>
                      <a:cubicBezTo>
                        <a:pt x="6" y="25"/>
                        <a:pt x="5" y="41"/>
                        <a:pt x="0" y="52"/>
                      </a:cubicBezTo>
                      <a:cubicBezTo>
                        <a:pt x="0" y="53"/>
                        <a:pt x="0" y="53"/>
                        <a:pt x="0" y="53"/>
                      </a:cubicBezTo>
                      <a:cubicBezTo>
                        <a:pt x="12" y="60"/>
                        <a:pt x="22" y="73"/>
                        <a:pt x="32" y="86"/>
                      </a:cubicBezTo>
                      <a:cubicBezTo>
                        <a:pt x="15" y="117"/>
                        <a:pt x="39" y="137"/>
                        <a:pt x="44" y="168"/>
                      </a:cubicBezTo>
                      <a:cubicBezTo>
                        <a:pt x="46" y="183"/>
                        <a:pt x="49" y="216"/>
                        <a:pt x="41" y="228"/>
                      </a:cubicBezTo>
                      <a:lnTo>
                        <a:pt x="40" y="22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3" name="Freeform 99"/>
                <p:cNvSpPr>
                  <a:spLocks/>
                </p:cNvSpPr>
                <p:nvPr/>
              </p:nvSpPr>
              <p:spPr bwMode="auto">
                <a:xfrm>
                  <a:off x="4727575" y="5118100"/>
                  <a:ext cx="417513" cy="482600"/>
                </a:xfrm>
                <a:custGeom>
                  <a:avLst/>
                  <a:gdLst>
                    <a:gd name="T0" fmla="*/ 2147483647 w 395"/>
                    <a:gd name="T1" fmla="*/ 2147483647 h 455"/>
                    <a:gd name="T2" fmla="*/ 2147483647 w 395"/>
                    <a:gd name="T3" fmla="*/ 2147483647 h 455"/>
                    <a:gd name="T4" fmla="*/ 2147483647 w 395"/>
                    <a:gd name="T5" fmla="*/ 2147483647 h 455"/>
                    <a:gd name="T6" fmla="*/ 2147483647 w 395"/>
                    <a:gd name="T7" fmla="*/ 2147483647 h 455"/>
                    <a:gd name="T8" fmla="*/ 2147483647 w 395"/>
                    <a:gd name="T9" fmla="*/ 2147483647 h 455"/>
                    <a:gd name="T10" fmla="*/ 2147483647 w 395"/>
                    <a:gd name="T11" fmla="*/ 2147483647 h 455"/>
                    <a:gd name="T12" fmla="*/ 2147483647 w 395"/>
                    <a:gd name="T13" fmla="*/ 2147483647 h 455"/>
                    <a:gd name="T14" fmla="*/ 2147483647 w 395"/>
                    <a:gd name="T15" fmla="*/ 2147483647 h 455"/>
                    <a:gd name="T16" fmla="*/ 2147483647 w 395"/>
                    <a:gd name="T17" fmla="*/ 2147483647 h 455"/>
                    <a:gd name="T18" fmla="*/ 2147483647 w 395"/>
                    <a:gd name="T19" fmla="*/ 2147483647 h 455"/>
                    <a:gd name="T20" fmla="*/ 2147483647 w 395"/>
                    <a:gd name="T21" fmla="*/ 2147483647 h 455"/>
                    <a:gd name="T22" fmla="*/ 2147483647 w 395"/>
                    <a:gd name="T23" fmla="*/ 2147483647 h 455"/>
                    <a:gd name="T24" fmla="*/ 2147483647 w 395"/>
                    <a:gd name="T25" fmla="*/ 2147483647 h 455"/>
                    <a:gd name="T26" fmla="*/ 2147483647 w 395"/>
                    <a:gd name="T27" fmla="*/ 2147483647 h 455"/>
                    <a:gd name="T28" fmla="*/ 2147483647 w 395"/>
                    <a:gd name="T29" fmla="*/ 2147483647 h 455"/>
                    <a:gd name="T30" fmla="*/ 2147483647 w 395"/>
                    <a:gd name="T31" fmla="*/ 2147483647 h 455"/>
                    <a:gd name="T32" fmla="*/ 2147483647 w 395"/>
                    <a:gd name="T33" fmla="*/ 2147483647 h 455"/>
                    <a:gd name="T34" fmla="*/ 2147483647 w 395"/>
                    <a:gd name="T35" fmla="*/ 2147483647 h 455"/>
                    <a:gd name="T36" fmla="*/ 2147483647 w 395"/>
                    <a:gd name="T37" fmla="*/ 2147483647 h 455"/>
                    <a:gd name="T38" fmla="*/ 2147483647 w 395"/>
                    <a:gd name="T39" fmla="*/ 2147483647 h 455"/>
                    <a:gd name="T40" fmla="*/ 2147483647 w 395"/>
                    <a:gd name="T41" fmla="*/ 2147483647 h 455"/>
                    <a:gd name="T42" fmla="*/ 2147483647 w 395"/>
                    <a:gd name="T43" fmla="*/ 2147483647 h 455"/>
                    <a:gd name="T44" fmla="*/ 2147483647 w 395"/>
                    <a:gd name="T45" fmla="*/ 2147483647 h 455"/>
                    <a:gd name="T46" fmla="*/ 2147483647 w 395"/>
                    <a:gd name="T47" fmla="*/ 2147483647 h 455"/>
                    <a:gd name="T48" fmla="*/ 2147483647 w 395"/>
                    <a:gd name="T49" fmla="*/ 2147483647 h 455"/>
                    <a:gd name="T50" fmla="*/ 2147483647 w 395"/>
                    <a:gd name="T51" fmla="*/ 2147483647 h 455"/>
                    <a:gd name="T52" fmla="*/ 2147483647 w 395"/>
                    <a:gd name="T53" fmla="*/ 2147483647 h 455"/>
                    <a:gd name="T54" fmla="*/ 2147483647 w 395"/>
                    <a:gd name="T55" fmla="*/ 2147483647 h 455"/>
                    <a:gd name="T56" fmla="*/ 2147483647 w 395"/>
                    <a:gd name="T57" fmla="*/ 2147483647 h 455"/>
                    <a:gd name="T58" fmla="*/ 2147483647 w 395"/>
                    <a:gd name="T59" fmla="*/ 2147483647 h 455"/>
                    <a:gd name="T60" fmla="*/ 2147483647 w 395"/>
                    <a:gd name="T61" fmla="*/ 2147483647 h 455"/>
                    <a:gd name="T62" fmla="*/ 2147483647 w 395"/>
                    <a:gd name="T63" fmla="*/ 2147483647 h 455"/>
                    <a:gd name="T64" fmla="*/ 2147483647 w 395"/>
                    <a:gd name="T65" fmla="*/ 2147483647 h 455"/>
                    <a:gd name="T66" fmla="*/ 2147483647 w 395"/>
                    <a:gd name="T67" fmla="*/ 2147483647 h 455"/>
                    <a:gd name="T68" fmla="*/ 2147483647 w 395"/>
                    <a:gd name="T69" fmla="*/ 2147483647 h 455"/>
                    <a:gd name="T70" fmla="*/ 2147483647 w 395"/>
                    <a:gd name="T71" fmla="*/ 2147483647 h 455"/>
                    <a:gd name="T72" fmla="*/ 2147483647 w 395"/>
                    <a:gd name="T73" fmla="*/ 2147483647 h 455"/>
                    <a:gd name="T74" fmla="*/ 2147483647 w 395"/>
                    <a:gd name="T75" fmla="*/ 2147483647 h 455"/>
                    <a:gd name="T76" fmla="*/ 2147483647 w 395"/>
                    <a:gd name="T77" fmla="*/ 2147483647 h 455"/>
                    <a:gd name="T78" fmla="*/ 2147483647 w 395"/>
                    <a:gd name="T79" fmla="*/ 2147483647 h 455"/>
                    <a:gd name="T80" fmla="*/ 2147483647 w 395"/>
                    <a:gd name="T81" fmla="*/ 2147483647 h 455"/>
                    <a:gd name="T82" fmla="*/ 2147483647 w 395"/>
                    <a:gd name="T83" fmla="*/ 2147483647 h 455"/>
                    <a:gd name="T84" fmla="*/ 2147483647 w 395"/>
                    <a:gd name="T85" fmla="*/ 2147483647 h 455"/>
                    <a:gd name="T86" fmla="*/ 2147483647 w 395"/>
                    <a:gd name="T87" fmla="*/ 2147483647 h 455"/>
                    <a:gd name="T88" fmla="*/ 2147483647 w 395"/>
                    <a:gd name="T89" fmla="*/ 2147483647 h 455"/>
                    <a:gd name="T90" fmla="*/ 2147483647 w 395"/>
                    <a:gd name="T91" fmla="*/ 2147483647 h 455"/>
                    <a:gd name="T92" fmla="*/ 2147483647 w 395"/>
                    <a:gd name="T93" fmla="*/ 2147483647 h 455"/>
                    <a:gd name="T94" fmla="*/ 2147483647 w 395"/>
                    <a:gd name="T95" fmla="*/ 2147483647 h 455"/>
                    <a:gd name="T96" fmla="*/ 2147483647 w 395"/>
                    <a:gd name="T97" fmla="*/ 2147483647 h 4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455"/>
                    <a:gd name="T149" fmla="*/ 395 w 395"/>
                    <a:gd name="T150" fmla="*/ 455 h 4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455">
                      <a:moveTo>
                        <a:pt x="103" y="26"/>
                      </a:moveTo>
                      <a:cubicBezTo>
                        <a:pt x="119" y="22"/>
                        <a:pt x="119" y="11"/>
                        <a:pt x="132" y="4"/>
                      </a:cubicBezTo>
                      <a:cubicBezTo>
                        <a:pt x="140" y="0"/>
                        <a:pt x="158" y="3"/>
                        <a:pt x="167" y="3"/>
                      </a:cubicBezTo>
                      <a:cubicBezTo>
                        <a:pt x="180" y="3"/>
                        <a:pt x="184" y="1"/>
                        <a:pt x="191" y="9"/>
                      </a:cubicBezTo>
                      <a:cubicBezTo>
                        <a:pt x="202" y="23"/>
                        <a:pt x="210" y="46"/>
                        <a:pt x="218" y="62"/>
                      </a:cubicBezTo>
                      <a:cubicBezTo>
                        <a:pt x="225" y="76"/>
                        <a:pt x="234" y="90"/>
                        <a:pt x="242" y="104"/>
                      </a:cubicBezTo>
                      <a:cubicBezTo>
                        <a:pt x="257" y="99"/>
                        <a:pt x="270" y="110"/>
                        <a:pt x="284" y="114"/>
                      </a:cubicBezTo>
                      <a:cubicBezTo>
                        <a:pt x="283" y="124"/>
                        <a:pt x="277" y="135"/>
                        <a:pt x="275" y="145"/>
                      </a:cubicBezTo>
                      <a:cubicBezTo>
                        <a:pt x="295" y="147"/>
                        <a:pt x="311" y="160"/>
                        <a:pt x="329" y="169"/>
                      </a:cubicBezTo>
                      <a:cubicBezTo>
                        <a:pt x="339" y="175"/>
                        <a:pt x="351" y="178"/>
                        <a:pt x="360" y="185"/>
                      </a:cubicBezTo>
                      <a:cubicBezTo>
                        <a:pt x="368" y="190"/>
                        <a:pt x="372" y="198"/>
                        <a:pt x="378" y="207"/>
                      </a:cubicBezTo>
                      <a:cubicBezTo>
                        <a:pt x="373" y="216"/>
                        <a:pt x="366" y="224"/>
                        <a:pt x="362" y="232"/>
                      </a:cubicBezTo>
                      <a:cubicBezTo>
                        <a:pt x="372" y="252"/>
                        <a:pt x="374" y="275"/>
                        <a:pt x="383" y="296"/>
                      </a:cubicBezTo>
                      <a:cubicBezTo>
                        <a:pt x="387" y="307"/>
                        <a:pt x="395" y="320"/>
                        <a:pt x="391" y="331"/>
                      </a:cubicBezTo>
                      <a:cubicBezTo>
                        <a:pt x="385" y="348"/>
                        <a:pt x="364" y="361"/>
                        <a:pt x="359" y="380"/>
                      </a:cubicBezTo>
                      <a:cubicBezTo>
                        <a:pt x="354" y="383"/>
                        <a:pt x="354" y="383"/>
                        <a:pt x="354" y="383"/>
                      </a:cubicBezTo>
                      <a:cubicBezTo>
                        <a:pt x="337" y="391"/>
                        <a:pt x="317" y="412"/>
                        <a:pt x="301" y="401"/>
                      </a:cubicBezTo>
                      <a:cubicBezTo>
                        <a:pt x="276" y="385"/>
                        <a:pt x="264" y="349"/>
                        <a:pt x="241" y="330"/>
                      </a:cubicBezTo>
                      <a:cubicBezTo>
                        <a:pt x="231" y="322"/>
                        <a:pt x="213" y="325"/>
                        <a:pt x="203" y="338"/>
                      </a:cubicBezTo>
                      <a:cubicBezTo>
                        <a:pt x="197" y="346"/>
                        <a:pt x="196" y="361"/>
                        <a:pt x="192" y="372"/>
                      </a:cubicBezTo>
                      <a:cubicBezTo>
                        <a:pt x="191" y="375"/>
                        <a:pt x="191" y="375"/>
                        <a:pt x="191" y="375"/>
                      </a:cubicBezTo>
                      <a:cubicBezTo>
                        <a:pt x="181" y="369"/>
                        <a:pt x="170" y="367"/>
                        <a:pt x="157" y="370"/>
                      </a:cubicBezTo>
                      <a:cubicBezTo>
                        <a:pt x="135" y="375"/>
                        <a:pt x="129" y="376"/>
                        <a:pt x="129" y="398"/>
                      </a:cubicBezTo>
                      <a:cubicBezTo>
                        <a:pt x="129" y="416"/>
                        <a:pt x="126" y="434"/>
                        <a:pt x="127" y="452"/>
                      </a:cubicBezTo>
                      <a:cubicBezTo>
                        <a:pt x="125" y="455"/>
                        <a:pt x="125" y="455"/>
                        <a:pt x="125" y="455"/>
                      </a:cubicBezTo>
                      <a:cubicBezTo>
                        <a:pt x="120" y="449"/>
                        <a:pt x="117" y="442"/>
                        <a:pt x="105" y="427"/>
                      </a:cubicBezTo>
                      <a:cubicBezTo>
                        <a:pt x="89" y="408"/>
                        <a:pt x="89" y="421"/>
                        <a:pt x="72" y="414"/>
                      </a:cubicBezTo>
                      <a:cubicBezTo>
                        <a:pt x="56" y="408"/>
                        <a:pt x="66" y="402"/>
                        <a:pt x="38" y="382"/>
                      </a:cubicBezTo>
                      <a:cubicBezTo>
                        <a:pt x="11" y="363"/>
                        <a:pt x="38" y="382"/>
                        <a:pt x="19" y="376"/>
                      </a:cubicBezTo>
                      <a:cubicBezTo>
                        <a:pt x="0" y="369"/>
                        <a:pt x="21" y="356"/>
                        <a:pt x="4" y="340"/>
                      </a:cubicBezTo>
                      <a:cubicBezTo>
                        <a:pt x="12" y="340"/>
                        <a:pt x="12" y="340"/>
                        <a:pt x="12" y="340"/>
                      </a:cubicBezTo>
                      <a:cubicBezTo>
                        <a:pt x="36" y="338"/>
                        <a:pt x="50" y="363"/>
                        <a:pt x="67" y="375"/>
                      </a:cubicBezTo>
                      <a:cubicBezTo>
                        <a:pt x="67" y="351"/>
                        <a:pt x="81" y="328"/>
                        <a:pt x="86" y="305"/>
                      </a:cubicBezTo>
                      <a:cubicBezTo>
                        <a:pt x="90" y="305"/>
                        <a:pt x="99" y="307"/>
                        <a:pt x="103" y="304"/>
                      </a:cubicBezTo>
                      <a:cubicBezTo>
                        <a:pt x="109" y="299"/>
                        <a:pt x="103" y="297"/>
                        <a:pt x="107" y="292"/>
                      </a:cubicBezTo>
                      <a:cubicBezTo>
                        <a:pt x="110" y="287"/>
                        <a:pt x="110" y="287"/>
                        <a:pt x="115" y="283"/>
                      </a:cubicBezTo>
                      <a:cubicBezTo>
                        <a:pt x="120" y="280"/>
                        <a:pt x="135" y="278"/>
                        <a:pt x="138" y="272"/>
                      </a:cubicBezTo>
                      <a:cubicBezTo>
                        <a:pt x="143" y="259"/>
                        <a:pt x="119" y="251"/>
                        <a:pt x="121" y="237"/>
                      </a:cubicBezTo>
                      <a:cubicBezTo>
                        <a:pt x="123" y="223"/>
                        <a:pt x="147" y="228"/>
                        <a:pt x="155" y="219"/>
                      </a:cubicBezTo>
                      <a:cubicBezTo>
                        <a:pt x="145" y="210"/>
                        <a:pt x="128" y="205"/>
                        <a:pt x="122" y="193"/>
                      </a:cubicBezTo>
                      <a:cubicBezTo>
                        <a:pt x="117" y="182"/>
                        <a:pt x="123" y="177"/>
                        <a:pt x="125" y="166"/>
                      </a:cubicBezTo>
                      <a:cubicBezTo>
                        <a:pt x="129" y="148"/>
                        <a:pt x="126" y="146"/>
                        <a:pt x="111" y="139"/>
                      </a:cubicBezTo>
                      <a:cubicBezTo>
                        <a:pt x="111" y="138"/>
                        <a:pt x="111" y="138"/>
                        <a:pt x="111" y="138"/>
                      </a:cubicBezTo>
                      <a:cubicBezTo>
                        <a:pt x="114" y="126"/>
                        <a:pt x="121" y="112"/>
                        <a:pt x="119" y="100"/>
                      </a:cubicBezTo>
                      <a:cubicBezTo>
                        <a:pt x="114" y="101"/>
                        <a:pt x="107" y="102"/>
                        <a:pt x="101" y="102"/>
                      </a:cubicBezTo>
                      <a:cubicBezTo>
                        <a:pt x="101" y="92"/>
                        <a:pt x="103" y="73"/>
                        <a:pt x="92" y="70"/>
                      </a:cubicBezTo>
                      <a:cubicBezTo>
                        <a:pt x="93" y="65"/>
                        <a:pt x="101" y="56"/>
                        <a:pt x="101" y="52"/>
                      </a:cubicBezTo>
                      <a:cubicBezTo>
                        <a:pt x="102" y="45"/>
                        <a:pt x="92" y="29"/>
                        <a:pt x="91" y="29"/>
                      </a:cubicBezTo>
                      <a:lnTo>
                        <a:pt x="103" y="26"/>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4" name="Freeform 100"/>
                <p:cNvSpPr>
                  <a:spLocks/>
                </p:cNvSpPr>
                <p:nvPr/>
              </p:nvSpPr>
              <p:spPr bwMode="auto">
                <a:xfrm>
                  <a:off x="5103813" y="5349875"/>
                  <a:ext cx="490537" cy="301625"/>
                </a:xfrm>
                <a:custGeom>
                  <a:avLst/>
                  <a:gdLst>
                    <a:gd name="T0" fmla="*/ 2147483647 w 464"/>
                    <a:gd name="T1" fmla="*/ 2147483647 h 285"/>
                    <a:gd name="T2" fmla="*/ 2147483647 w 464"/>
                    <a:gd name="T3" fmla="*/ 2147483647 h 285"/>
                    <a:gd name="T4" fmla="*/ 2147483647 w 464"/>
                    <a:gd name="T5" fmla="*/ 2147483647 h 285"/>
                    <a:gd name="T6" fmla="*/ 2147483647 w 464"/>
                    <a:gd name="T7" fmla="*/ 2147483647 h 285"/>
                    <a:gd name="T8" fmla="*/ 2147483647 w 464"/>
                    <a:gd name="T9" fmla="*/ 2147483647 h 285"/>
                    <a:gd name="T10" fmla="*/ 2147483647 w 464"/>
                    <a:gd name="T11" fmla="*/ 2147483647 h 285"/>
                    <a:gd name="T12" fmla="*/ 2147483647 w 464"/>
                    <a:gd name="T13" fmla="*/ 2147483647 h 285"/>
                    <a:gd name="T14" fmla="*/ 2147483647 w 464"/>
                    <a:gd name="T15" fmla="*/ 2147483647 h 285"/>
                    <a:gd name="T16" fmla="*/ 2147483647 w 464"/>
                    <a:gd name="T17" fmla="*/ 2147483647 h 285"/>
                    <a:gd name="T18" fmla="*/ 2147483647 w 464"/>
                    <a:gd name="T19" fmla="*/ 2147483647 h 285"/>
                    <a:gd name="T20" fmla="*/ 2147483647 w 464"/>
                    <a:gd name="T21" fmla="*/ 2147483647 h 285"/>
                    <a:gd name="T22" fmla="*/ 2147483647 w 464"/>
                    <a:gd name="T23" fmla="*/ 2147483647 h 285"/>
                    <a:gd name="T24" fmla="*/ 2147483647 w 464"/>
                    <a:gd name="T25" fmla="*/ 2147483647 h 285"/>
                    <a:gd name="T26" fmla="*/ 2147483647 w 464"/>
                    <a:gd name="T27" fmla="*/ 2147483647 h 285"/>
                    <a:gd name="T28" fmla="*/ 2147483647 w 464"/>
                    <a:gd name="T29" fmla="*/ 2147483647 h 285"/>
                    <a:gd name="T30" fmla="*/ 2147483647 w 464"/>
                    <a:gd name="T31" fmla="*/ 2147483647 h 285"/>
                    <a:gd name="T32" fmla="*/ 2147483647 w 464"/>
                    <a:gd name="T33" fmla="*/ 2147483647 h 285"/>
                    <a:gd name="T34" fmla="*/ 2147483647 w 464"/>
                    <a:gd name="T35" fmla="*/ 2147483647 h 285"/>
                    <a:gd name="T36" fmla="*/ 2147483647 w 464"/>
                    <a:gd name="T37" fmla="*/ 2147483647 h 285"/>
                    <a:gd name="T38" fmla="*/ 2147483647 w 464"/>
                    <a:gd name="T39" fmla="*/ 2147483647 h 285"/>
                    <a:gd name="T40" fmla="*/ 2147483647 w 464"/>
                    <a:gd name="T41" fmla="*/ 2147483647 h 285"/>
                    <a:gd name="T42" fmla="*/ 2147483647 w 464"/>
                    <a:gd name="T43" fmla="*/ 2147483647 h 285"/>
                    <a:gd name="T44" fmla="*/ 2147483647 w 464"/>
                    <a:gd name="T45" fmla="*/ 2147483647 h 285"/>
                    <a:gd name="T46" fmla="*/ 2147483647 w 464"/>
                    <a:gd name="T47" fmla="*/ 2147483647 h 285"/>
                    <a:gd name="T48" fmla="*/ 2147483647 w 464"/>
                    <a:gd name="T49" fmla="*/ 2147483647 h 285"/>
                    <a:gd name="T50" fmla="*/ 2147483647 w 464"/>
                    <a:gd name="T51" fmla="*/ 2147483647 h 285"/>
                    <a:gd name="T52" fmla="*/ 2147483647 w 464"/>
                    <a:gd name="T53" fmla="*/ 2147483647 h 285"/>
                    <a:gd name="T54" fmla="*/ 2147483647 w 464"/>
                    <a:gd name="T55" fmla="*/ 2147483647 h 285"/>
                    <a:gd name="T56" fmla="*/ 2147483647 w 464"/>
                    <a:gd name="T57" fmla="*/ 2147483647 h 285"/>
                    <a:gd name="T58" fmla="*/ 2147483647 w 464"/>
                    <a:gd name="T59" fmla="*/ 2147483647 h 285"/>
                    <a:gd name="T60" fmla="*/ 2147483647 w 464"/>
                    <a:gd name="T61" fmla="*/ 2147483647 h 2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4"/>
                    <a:gd name="T94" fmla="*/ 0 h 285"/>
                    <a:gd name="T95" fmla="*/ 464 w 464"/>
                    <a:gd name="T96" fmla="*/ 285 h 2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4" h="285">
                      <a:moveTo>
                        <a:pt x="55" y="270"/>
                      </a:moveTo>
                      <a:cubicBezTo>
                        <a:pt x="75" y="277"/>
                        <a:pt x="108" y="254"/>
                        <a:pt x="129" y="258"/>
                      </a:cubicBezTo>
                      <a:cubicBezTo>
                        <a:pt x="143" y="261"/>
                        <a:pt x="148" y="271"/>
                        <a:pt x="159" y="277"/>
                      </a:cubicBezTo>
                      <a:cubicBezTo>
                        <a:pt x="174" y="285"/>
                        <a:pt x="195" y="281"/>
                        <a:pt x="211" y="282"/>
                      </a:cubicBezTo>
                      <a:cubicBezTo>
                        <a:pt x="234" y="284"/>
                        <a:pt x="232" y="283"/>
                        <a:pt x="251" y="267"/>
                      </a:cubicBezTo>
                      <a:cubicBezTo>
                        <a:pt x="268" y="251"/>
                        <a:pt x="289" y="224"/>
                        <a:pt x="310" y="215"/>
                      </a:cubicBezTo>
                      <a:cubicBezTo>
                        <a:pt x="335" y="205"/>
                        <a:pt x="372" y="222"/>
                        <a:pt x="400" y="220"/>
                      </a:cubicBezTo>
                      <a:cubicBezTo>
                        <a:pt x="405" y="219"/>
                        <a:pt x="405" y="219"/>
                        <a:pt x="405" y="219"/>
                      </a:cubicBezTo>
                      <a:cubicBezTo>
                        <a:pt x="405" y="205"/>
                        <a:pt x="397" y="179"/>
                        <a:pt x="383" y="174"/>
                      </a:cubicBezTo>
                      <a:cubicBezTo>
                        <a:pt x="368" y="169"/>
                        <a:pt x="386" y="154"/>
                        <a:pt x="402" y="143"/>
                      </a:cubicBezTo>
                      <a:cubicBezTo>
                        <a:pt x="418" y="132"/>
                        <a:pt x="425" y="114"/>
                        <a:pt x="436" y="96"/>
                      </a:cubicBezTo>
                      <a:cubicBezTo>
                        <a:pt x="448" y="78"/>
                        <a:pt x="461" y="96"/>
                        <a:pt x="464" y="62"/>
                      </a:cubicBezTo>
                      <a:cubicBezTo>
                        <a:pt x="463" y="57"/>
                        <a:pt x="463" y="57"/>
                        <a:pt x="463" y="57"/>
                      </a:cubicBezTo>
                      <a:cubicBezTo>
                        <a:pt x="457" y="40"/>
                        <a:pt x="449" y="40"/>
                        <a:pt x="434" y="35"/>
                      </a:cubicBezTo>
                      <a:cubicBezTo>
                        <a:pt x="420" y="30"/>
                        <a:pt x="407" y="24"/>
                        <a:pt x="394" y="19"/>
                      </a:cubicBezTo>
                      <a:cubicBezTo>
                        <a:pt x="381" y="13"/>
                        <a:pt x="370" y="1"/>
                        <a:pt x="356" y="1"/>
                      </a:cubicBezTo>
                      <a:cubicBezTo>
                        <a:pt x="335" y="0"/>
                        <a:pt x="309" y="15"/>
                        <a:pt x="288" y="19"/>
                      </a:cubicBezTo>
                      <a:cubicBezTo>
                        <a:pt x="276" y="22"/>
                        <a:pt x="268" y="23"/>
                        <a:pt x="258" y="30"/>
                      </a:cubicBezTo>
                      <a:cubicBezTo>
                        <a:pt x="249" y="37"/>
                        <a:pt x="239" y="52"/>
                        <a:pt x="227" y="52"/>
                      </a:cubicBezTo>
                      <a:cubicBezTo>
                        <a:pt x="219" y="52"/>
                        <a:pt x="214" y="44"/>
                        <a:pt x="206" y="42"/>
                      </a:cubicBezTo>
                      <a:cubicBezTo>
                        <a:pt x="197" y="40"/>
                        <a:pt x="190" y="44"/>
                        <a:pt x="182" y="46"/>
                      </a:cubicBezTo>
                      <a:cubicBezTo>
                        <a:pt x="161" y="50"/>
                        <a:pt x="141" y="46"/>
                        <a:pt x="122" y="37"/>
                      </a:cubicBezTo>
                      <a:cubicBezTo>
                        <a:pt x="103" y="29"/>
                        <a:pt x="83" y="35"/>
                        <a:pt x="65" y="26"/>
                      </a:cubicBezTo>
                      <a:cubicBezTo>
                        <a:pt x="44" y="16"/>
                        <a:pt x="28" y="10"/>
                        <a:pt x="5" y="11"/>
                      </a:cubicBezTo>
                      <a:cubicBezTo>
                        <a:pt x="7" y="15"/>
                        <a:pt x="7" y="15"/>
                        <a:pt x="7" y="15"/>
                      </a:cubicBezTo>
                      <a:cubicBezTo>
                        <a:pt x="17" y="34"/>
                        <a:pt x="19" y="57"/>
                        <a:pt x="28" y="78"/>
                      </a:cubicBezTo>
                      <a:cubicBezTo>
                        <a:pt x="32" y="89"/>
                        <a:pt x="40" y="103"/>
                        <a:pt x="36" y="113"/>
                      </a:cubicBezTo>
                      <a:cubicBezTo>
                        <a:pt x="29" y="130"/>
                        <a:pt x="9" y="143"/>
                        <a:pt x="4" y="162"/>
                      </a:cubicBezTo>
                      <a:cubicBezTo>
                        <a:pt x="0" y="174"/>
                        <a:pt x="10" y="182"/>
                        <a:pt x="17" y="194"/>
                      </a:cubicBezTo>
                      <a:cubicBezTo>
                        <a:pt x="27" y="213"/>
                        <a:pt x="63" y="245"/>
                        <a:pt x="52" y="266"/>
                      </a:cubicBezTo>
                      <a:lnTo>
                        <a:pt x="55" y="27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5" name="Freeform 101"/>
                <p:cNvSpPr>
                  <a:spLocks/>
                </p:cNvSpPr>
                <p:nvPr/>
              </p:nvSpPr>
              <p:spPr bwMode="auto">
                <a:xfrm>
                  <a:off x="4924425" y="5580063"/>
                  <a:ext cx="512763" cy="582612"/>
                </a:xfrm>
                <a:custGeom>
                  <a:avLst/>
                  <a:gdLst>
                    <a:gd name="T0" fmla="*/ 2147483647 w 484"/>
                    <a:gd name="T1" fmla="*/ 2147483647 h 550"/>
                    <a:gd name="T2" fmla="*/ 2147483647 w 484"/>
                    <a:gd name="T3" fmla="*/ 2147483647 h 550"/>
                    <a:gd name="T4" fmla="*/ 2147483647 w 484"/>
                    <a:gd name="T5" fmla="*/ 2147483647 h 550"/>
                    <a:gd name="T6" fmla="*/ 2147483647 w 484"/>
                    <a:gd name="T7" fmla="*/ 2147483647 h 550"/>
                    <a:gd name="T8" fmla="*/ 2147483647 w 484"/>
                    <a:gd name="T9" fmla="*/ 2147483647 h 550"/>
                    <a:gd name="T10" fmla="*/ 2147483647 w 484"/>
                    <a:gd name="T11" fmla="*/ 2147483647 h 550"/>
                    <a:gd name="T12" fmla="*/ 2147483647 w 484"/>
                    <a:gd name="T13" fmla="*/ 2147483647 h 550"/>
                    <a:gd name="T14" fmla="*/ 2147483647 w 484"/>
                    <a:gd name="T15" fmla="*/ 2147483647 h 550"/>
                    <a:gd name="T16" fmla="*/ 2147483647 w 484"/>
                    <a:gd name="T17" fmla="*/ 2147483647 h 550"/>
                    <a:gd name="T18" fmla="*/ 2147483647 w 484"/>
                    <a:gd name="T19" fmla="*/ 2147483647 h 550"/>
                    <a:gd name="T20" fmla="*/ 2147483647 w 484"/>
                    <a:gd name="T21" fmla="*/ 2147483647 h 550"/>
                    <a:gd name="T22" fmla="*/ 2147483647 w 484"/>
                    <a:gd name="T23" fmla="*/ 2147483647 h 550"/>
                    <a:gd name="T24" fmla="*/ 2147483647 w 484"/>
                    <a:gd name="T25" fmla="*/ 2147483647 h 550"/>
                    <a:gd name="T26" fmla="*/ 2147483647 w 484"/>
                    <a:gd name="T27" fmla="*/ 2147483647 h 550"/>
                    <a:gd name="T28" fmla="*/ 2147483647 w 484"/>
                    <a:gd name="T29" fmla="*/ 2147483647 h 550"/>
                    <a:gd name="T30" fmla="*/ 2147483647 w 484"/>
                    <a:gd name="T31" fmla="*/ 2147483647 h 550"/>
                    <a:gd name="T32" fmla="*/ 2147483647 w 484"/>
                    <a:gd name="T33" fmla="*/ 2147483647 h 550"/>
                    <a:gd name="T34" fmla="*/ 2147483647 w 484"/>
                    <a:gd name="T35" fmla="*/ 2147483647 h 550"/>
                    <a:gd name="T36" fmla="*/ 2147483647 w 484"/>
                    <a:gd name="T37" fmla="*/ 2147483647 h 550"/>
                    <a:gd name="T38" fmla="*/ 2147483647 w 484"/>
                    <a:gd name="T39" fmla="*/ 2147483647 h 550"/>
                    <a:gd name="T40" fmla="*/ 2147483647 w 484"/>
                    <a:gd name="T41" fmla="*/ 2147483647 h 550"/>
                    <a:gd name="T42" fmla="*/ 2147483647 w 484"/>
                    <a:gd name="T43" fmla="*/ 2147483647 h 550"/>
                    <a:gd name="T44" fmla="*/ 2147483647 w 484"/>
                    <a:gd name="T45" fmla="*/ 2147483647 h 550"/>
                    <a:gd name="T46" fmla="*/ 2147483647 w 484"/>
                    <a:gd name="T47" fmla="*/ 2147483647 h 550"/>
                    <a:gd name="T48" fmla="*/ 2147483647 w 484"/>
                    <a:gd name="T49" fmla="*/ 2147483647 h 550"/>
                    <a:gd name="T50" fmla="*/ 2147483647 w 484"/>
                    <a:gd name="T51" fmla="*/ 2147483647 h 550"/>
                    <a:gd name="T52" fmla="*/ 2147483647 w 484"/>
                    <a:gd name="T53" fmla="*/ 2147483647 h 550"/>
                    <a:gd name="T54" fmla="*/ 2147483647 w 484"/>
                    <a:gd name="T55" fmla="*/ 2147483647 h 550"/>
                    <a:gd name="T56" fmla="*/ 2147483647 w 484"/>
                    <a:gd name="T57" fmla="*/ 2147483647 h 550"/>
                    <a:gd name="T58" fmla="*/ 2147483647 w 484"/>
                    <a:gd name="T59" fmla="*/ 2147483647 h 550"/>
                    <a:gd name="T60" fmla="*/ 2147483647 w 484"/>
                    <a:gd name="T61" fmla="*/ 2147483647 h 550"/>
                    <a:gd name="T62" fmla="*/ 2147483647 w 484"/>
                    <a:gd name="T63" fmla="*/ 2147483647 h 550"/>
                    <a:gd name="T64" fmla="*/ 2147483647 w 484"/>
                    <a:gd name="T65" fmla="*/ 2147483647 h 550"/>
                    <a:gd name="T66" fmla="*/ 2147483647 w 484"/>
                    <a:gd name="T67" fmla="*/ 2147483647 h 550"/>
                    <a:gd name="T68" fmla="*/ 2147483647 w 484"/>
                    <a:gd name="T69" fmla="*/ 2147483647 h 550"/>
                    <a:gd name="T70" fmla="*/ 2147483647 w 484"/>
                    <a:gd name="T71" fmla="*/ 2147483647 h 550"/>
                    <a:gd name="T72" fmla="*/ 2147483647 w 484"/>
                    <a:gd name="T73" fmla="*/ 2147483647 h 550"/>
                    <a:gd name="T74" fmla="*/ 2147483647 w 484"/>
                    <a:gd name="T75" fmla="*/ 2147483647 h 550"/>
                    <a:gd name="T76" fmla="*/ 2147483647 w 484"/>
                    <a:gd name="T77" fmla="*/ 2147483647 h 550"/>
                    <a:gd name="T78" fmla="*/ 2147483647 w 484"/>
                    <a:gd name="T79" fmla="*/ 2147483647 h 550"/>
                    <a:gd name="T80" fmla="*/ 2147483647 w 484"/>
                    <a:gd name="T81" fmla="*/ 2147483647 h 550"/>
                    <a:gd name="T82" fmla="*/ 2147483647 w 484"/>
                    <a:gd name="T83" fmla="*/ 2147483647 h 550"/>
                    <a:gd name="T84" fmla="*/ 2147483647 w 484"/>
                    <a:gd name="T85" fmla="*/ 2147483647 h 550"/>
                    <a:gd name="T86" fmla="*/ 2147483647 w 484"/>
                    <a:gd name="T87" fmla="*/ 2147483647 h 550"/>
                    <a:gd name="T88" fmla="*/ 2147483647 w 484"/>
                    <a:gd name="T89" fmla="*/ 2147483647 h 550"/>
                    <a:gd name="T90" fmla="*/ 2147483647 w 484"/>
                    <a:gd name="T91" fmla="*/ 2147483647 h 550"/>
                    <a:gd name="T92" fmla="*/ 2147483647 w 484"/>
                    <a:gd name="T93" fmla="*/ 2147483647 h 550"/>
                    <a:gd name="T94" fmla="*/ 2147483647 w 484"/>
                    <a:gd name="T95" fmla="*/ 2147483647 h 550"/>
                    <a:gd name="T96" fmla="*/ 2147483647 w 484"/>
                    <a:gd name="T97" fmla="*/ 2147483647 h 550"/>
                    <a:gd name="T98" fmla="*/ 2147483647 w 484"/>
                    <a:gd name="T99" fmla="*/ 2147483647 h 550"/>
                    <a:gd name="T100" fmla="*/ 2147483647 w 484"/>
                    <a:gd name="T101" fmla="*/ 2147483647 h 550"/>
                    <a:gd name="T102" fmla="*/ 2147483647 w 484"/>
                    <a:gd name="T103" fmla="*/ 2147483647 h 550"/>
                    <a:gd name="T104" fmla="*/ 2147483647 w 484"/>
                    <a:gd name="T105" fmla="*/ 2147483647 h 550"/>
                    <a:gd name="T106" fmla="*/ 2147483647 w 484"/>
                    <a:gd name="T107" fmla="*/ 2147483647 h 550"/>
                    <a:gd name="T108" fmla="*/ 2147483647 w 484"/>
                    <a:gd name="T109" fmla="*/ 2147483647 h 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4"/>
                    <a:gd name="T166" fmla="*/ 0 h 550"/>
                    <a:gd name="T167" fmla="*/ 484 w 484"/>
                    <a:gd name="T168" fmla="*/ 550 h 5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4" h="550">
                      <a:moveTo>
                        <a:pt x="45" y="115"/>
                      </a:moveTo>
                      <a:cubicBezTo>
                        <a:pt x="45" y="140"/>
                        <a:pt x="56" y="161"/>
                        <a:pt x="40" y="182"/>
                      </a:cubicBezTo>
                      <a:cubicBezTo>
                        <a:pt x="32" y="191"/>
                        <a:pt x="29" y="200"/>
                        <a:pt x="21" y="207"/>
                      </a:cubicBezTo>
                      <a:cubicBezTo>
                        <a:pt x="16" y="212"/>
                        <a:pt x="9" y="216"/>
                        <a:pt x="4" y="221"/>
                      </a:cubicBezTo>
                      <a:cubicBezTo>
                        <a:pt x="1" y="221"/>
                        <a:pt x="1" y="221"/>
                        <a:pt x="1" y="221"/>
                      </a:cubicBezTo>
                      <a:cubicBezTo>
                        <a:pt x="2" y="224"/>
                        <a:pt x="2" y="228"/>
                        <a:pt x="2" y="238"/>
                      </a:cubicBezTo>
                      <a:cubicBezTo>
                        <a:pt x="0" y="262"/>
                        <a:pt x="5" y="268"/>
                        <a:pt x="18" y="275"/>
                      </a:cubicBezTo>
                      <a:cubicBezTo>
                        <a:pt x="31" y="281"/>
                        <a:pt x="32" y="276"/>
                        <a:pt x="42" y="285"/>
                      </a:cubicBezTo>
                      <a:cubicBezTo>
                        <a:pt x="52" y="293"/>
                        <a:pt x="49" y="293"/>
                        <a:pt x="57" y="312"/>
                      </a:cubicBezTo>
                      <a:cubicBezTo>
                        <a:pt x="65" y="331"/>
                        <a:pt x="62" y="331"/>
                        <a:pt x="73" y="338"/>
                      </a:cubicBezTo>
                      <a:cubicBezTo>
                        <a:pt x="84" y="344"/>
                        <a:pt x="83" y="359"/>
                        <a:pt x="97" y="356"/>
                      </a:cubicBezTo>
                      <a:cubicBezTo>
                        <a:pt x="112" y="353"/>
                        <a:pt x="117" y="361"/>
                        <a:pt x="128" y="356"/>
                      </a:cubicBezTo>
                      <a:cubicBezTo>
                        <a:pt x="139" y="351"/>
                        <a:pt x="151" y="353"/>
                        <a:pt x="162" y="354"/>
                      </a:cubicBezTo>
                      <a:cubicBezTo>
                        <a:pt x="173" y="356"/>
                        <a:pt x="188" y="349"/>
                        <a:pt x="194" y="361"/>
                      </a:cubicBezTo>
                      <a:cubicBezTo>
                        <a:pt x="201" y="372"/>
                        <a:pt x="196" y="383"/>
                        <a:pt x="209" y="377"/>
                      </a:cubicBezTo>
                      <a:cubicBezTo>
                        <a:pt x="222" y="370"/>
                        <a:pt x="230" y="361"/>
                        <a:pt x="236" y="378"/>
                      </a:cubicBezTo>
                      <a:cubicBezTo>
                        <a:pt x="236" y="378"/>
                        <a:pt x="201" y="391"/>
                        <a:pt x="195" y="386"/>
                      </a:cubicBezTo>
                      <a:cubicBezTo>
                        <a:pt x="188" y="381"/>
                        <a:pt x="183" y="386"/>
                        <a:pt x="173" y="376"/>
                      </a:cubicBezTo>
                      <a:cubicBezTo>
                        <a:pt x="164" y="367"/>
                        <a:pt x="161" y="373"/>
                        <a:pt x="154" y="371"/>
                      </a:cubicBezTo>
                      <a:cubicBezTo>
                        <a:pt x="147" y="369"/>
                        <a:pt x="126" y="360"/>
                        <a:pt x="121" y="358"/>
                      </a:cubicBezTo>
                      <a:cubicBezTo>
                        <a:pt x="116" y="356"/>
                        <a:pt x="114" y="364"/>
                        <a:pt x="110" y="361"/>
                      </a:cubicBezTo>
                      <a:cubicBezTo>
                        <a:pt x="106" y="358"/>
                        <a:pt x="106" y="360"/>
                        <a:pt x="99" y="363"/>
                      </a:cubicBezTo>
                      <a:cubicBezTo>
                        <a:pt x="93" y="366"/>
                        <a:pt x="93" y="370"/>
                        <a:pt x="88" y="369"/>
                      </a:cubicBezTo>
                      <a:cubicBezTo>
                        <a:pt x="83" y="368"/>
                        <a:pt x="73" y="396"/>
                        <a:pt x="71" y="407"/>
                      </a:cubicBezTo>
                      <a:cubicBezTo>
                        <a:pt x="69" y="417"/>
                        <a:pt x="78" y="410"/>
                        <a:pt x="85" y="414"/>
                      </a:cubicBezTo>
                      <a:cubicBezTo>
                        <a:pt x="92" y="418"/>
                        <a:pt x="99" y="427"/>
                        <a:pt x="111" y="429"/>
                      </a:cubicBezTo>
                      <a:cubicBezTo>
                        <a:pt x="123" y="431"/>
                        <a:pt x="118" y="445"/>
                        <a:pt x="117" y="450"/>
                      </a:cubicBezTo>
                      <a:cubicBezTo>
                        <a:pt x="116" y="455"/>
                        <a:pt x="113" y="465"/>
                        <a:pt x="112" y="479"/>
                      </a:cubicBezTo>
                      <a:cubicBezTo>
                        <a:pt x="111" y="492"/>
                        <a:pt x="121" y="503"/>
                        <a:pt x="126" y="505"/>
                      </a:cubicBezTo>
                      <a:cubicBezTo>
                        <a:pt x="131" y="507"/>
                        <a:pt x="131" y="482"/>
                        <a:pt x="133" y="477"/>
                      </a:cubicBezTo>
                      <a:cubicBezTo>
                        <a:pt x="135" y="471"/>
                        <a:pt x="147" y="487"/>
                        <a:pt x="154" y="489"/>
                      </a:cubicBezTo>
                      <a:cubicBezTo>
                        <a:pt x="161" y="491"/>
                        <a:pt x="160" y="502"/>
                        <a:pt x="160" y="509"/>
                      </a:cubicBezTo>
                      <a:cubicBezTo>
                        <a:pt x="160" y="515"/>
                        <a:pt x="165" y="537"/>
                        <a:pt x="175" y="544"/>
                      </a:cubicBezTo>
                      <a:cubicBezTo>
                        <a:pt x="185" y="550"/>
                        <a:pt x="180" y="529"/>
                        <a:pt x="176" y="512"/>
                      </a:cubicBezTo>
                      <a:cubicBezTo>
                        <a:pt x="172" y="494"/>
                        <a:pt x="182" y="503"/>
                        <a:pt x="189" y="500"/>
                      </a:cubicBezTo>
                      <a:cubicBezTo>
                        <a:pt x="196" y="497"/>
                        <a:pt x="193" y="504"/>
                        <a:pt x="197" y="507"/>
                      </a:cubicBezTo>
                      <a:cubicBezTo>
                        <a:pt x="200" y="510"/>
                        <a:pt x="204" y="521"/>
                        <a:pt x="215" y="525"/>
                      </a:cubicBezTo>
                      <a:cubicBezTo>
                        <a:pt x="226" y="529"/>
                        <a:pt x="222" y="523"/>
                        <a:pt x="224" y="507"/>
                      </a:cubicBezTo>
                      <a:cubicBezTo>
                        <a:pt x="226" y="490"/>
                        <a:pt x="221" y="495"/>
                        <a:pt x="217" y="477"/>
                      </a:cubicBezTo>
                      <a:cubicBezTo>
                        <a:pt x="213" y="458"/>
                        <a:pt x="214" y="462"/>
                        <a:pt x="209" y="450"/>
                      </a:cubicBezTo>
                      <a:cubicBezTo>
                        <a:pt x="204" y="439"/>
                        <a:pt x="209" y="438"/>
                        <a:pt x="216" y="439"/>
                      </a:cubicBezTo>
                      <a:cubicBezTo>
                        <a:pt x="223" y="440"/>
                        <a:pt x="221" y="448"/>
                        <a:pt x="224" y="452"/>
                      </a:cubicBezTo>
                      <a:cubicBezTo>
                        <a:pt x="227" y="456"/>
                        <a:pt x="236" y="448"/>
                        <a:pt x="240" y="443"/>
                      </a:cubicBezTo>
                      <a:cubicBezTo>
                        <a:pt x="244" y="437"/>
                        <a:pt x="240" y="418"/>
                        <a:pt x="233" y="420"/>
                      </a:cubicBezTo>
                      <a:cubicBezTo>
                        <a:pt x="227" y="422"/>
                        <a:pt x="225" y="405"/>
                        <a:pt x="225" y="398"/>
                      </a:cubicBezTo>
                      <a:cubicBezTo>
                        <a:pt x="225" y="391"/>
                        <a:pt x="235" y="394"/>
                        <a:pt x="239" y="394"/>
                      </a:cubicBezTo>
                      <a:cubicBezTo>
                        <a:pt x="249" y="390"/>
                        <a:pt x="249" y="390"/>
                        <a:pt x="249" y="390"/>
                      </a:cubicBezTo>
                      <a:cubicBezTo>
                        <a:pt x="249" y="390"/>
                        <a:pt x="262" y="408"/>
                        <a:pt x="274" y="409"/>
                      </a:cubicBezTo>
                      <a:cubicBezTo>
                        <a:pt x="285" y="411"/>
                        <a:pt x="283" y="414"/>
                        <a:pt x="295" y="419"/>
                      </a:cubicBezTo>
                      <a:cubicBezTo>
                        <a:pt x="306" y="424"/>
                        <a:pt x="311" y="416"/>
                        <a:pt x="311" y="416"/>
                      </a:cubicBezTo>
                      <a:cubicBezTo>
                        <a:pt x="311" y="416"/>
                        <a:pt x="287" y="395"/>
                        <a:pt x="283" y="387"/>
                      </a:cubicBezTo>
                      <a:cubicBezTo>
                        <a:pt x="280" y="378"/>
                        <a:pt x="274" y="369"/>
                        <a:pt x="275" y="362"/>
                      </a:cubicBezTo>
                      <a:cubicBezTo>
                        <a:pt x="277" y="356"/>
                        <a:pt x="295" y="361"/>
                        <a:pt x="262" y="340"/>
                      </a:cubicBezTo>
                      <a:cubicBezTo>
                        <a:pt x="230" y="319"/>
                        <a:pt x="220" y="314"/>
                        <a:pt x="215" y="315"/>
                      </a:cubicBezTo>
                      <a:cubicBezTo>
                        <a:pt x="211" y="317"/>
                        <a:pt x="202" y="314"/>
                        <a:pt x="202" y="314"/>
                      </a:cubicBezTo>
                      <a:cubicBezTo>
                        <a:pt x="202" y="314"/>
                        <a:pt x="188" y="309"/>
                        <a:pt x="189" y="304"/>
                      </a:cubicBezTo>
                      <a:cubicBezTo>
                        <a:pt x="191" y="299"/>
                        <a:pt x="199" y="296"/>
                        <a:pt x="212" y="299"/>
                      </a:cubicBezTo>
                      <a:cubicBezTo>
                        <a:pt x="225" y="302"/>
                        <a:pt x="232" y="310"/>
                        <a:pt x="238" y="314"/>
                      </a:cubicBezTo>
                      <a:cubicBezTo>
                        <a:pt x="245" y="317"/>
                        <a:pt x="251" y="325"/>
                        <a:pt x="262" y="328"/>
                      </a:cubicBezTo>
                      <a:cubicBezTo>
                        <a:pt x="274" y="331"/>
                        <a:pt x="279" y="338"/>
                        <a:pt x="283" y="348"/>
                      </a:cubicBezTo>
                      <a:cubicBezTo>
                        <a:pt x="288" y="357"/>
                        <a:pt x="288" y="372"/>
                        <a:pt x="301" y="378"/>
                      </a:cubicBezTo>
                      <a:cubicBezTo>
                        <a:pt x="314" y="385"/>
                        <a:pt x="311" y="388"/>
                        <a:pt x="319" y="385"/>
                      </a:cubicBezTo>
                      <a:cubicBezTo>
                        <a:pt x="327" y="382"/>
                        <a:pt x="334" y="393"/>
                        <a:pt x="335" y="383"/>
                      </a:cubicBezTo>
                      <a:cubicBezTo>
                        <a:pt x="337" y="374"/>
                        <a:pt x="356" y="356"/>
                        <a:pt x="332" y="357"/>
                      </a:cubicBezTo>
                      <a:cubicBezTo>
                        <a:pt x="308" y="359"/>
                        <a:pt x="306" y="361"/>
                        <a:pt x="303" y="348"/>
                      </a:cubicBezTo>
                      <a:cubicBezTo>
                        <a:pt x="300" y="335"/>
                        <a:pt x="300" y="327"/>
                        <a:pt x="295" y="323"/>
                      </a:cubicBezTo>
                      <a:cubicBezTo>
                        <a:pt x="290" y="320"/>
                        <a:pt x="296" y="320"/>
                        <a:pt x="283" y="317"/>
                      </a:cubicBezTo>
                      <a:cubicBezTo>
                        <a:pt x="270" y="314"/>
                        <a:pt x="253" y="320"/>
                        <a:pt x="246" y="297"/>
                      </a:cubicBezTo>
                      <a:cubicBezTo>
                        <a:pt x="240" y="275"/>
                        <a:pt x="230" y="293"/>
                        <a:pt x="219" y="275"/>
                      </a:cubicBezTo>
                      <a:cubicBezTo>
                        <a:pt x="207" y="257"/>
                        <a:pt x="204" y="236"/>
                        <a:pt x="223" y="255"/>
                      </a:cubicBezTo>
                      <a:cubicBezTo>
                        <a:pt x="243" y="275"/>
                        <a:pt x="253" y="285"/>
                        <a:pt x="246" y="265"/>
                      </a:cubicBezTo>
                      <a:cubicBezTo>
                        <a:pt x="240" y="246"/>
                        <a:pt x="222" y="228"/>
                        <a:pt x="211" y="226"/>
                      </a:cubicBezTo>
                      <a:cubicBezTo>
                        <a:pt x="199" y="225"/>
                        <a:pt x="204" y="217"/>
                        <a:pt x="198" y="202"/>
                      </a:cubicBezTo>
                      <a:cubicBezTo>
                        <a:pt x="191" y="187"/>
                        <a:pt x="172" y="184"/>
                        <a:pt x="180" y="166"/>
                      </a:cubicBezTo>
                      <a:cubicBezTo>
                        <a:pt x="188" y="148"/>
                        <a:pt x="178" y="129"/>
                        <a:pt x="196" y="132"/>
                      </a:cubicBezTo>
                      <a:cubicBezTo>
                        <a:pt x="214" y="136"/>
                        <a:pt x="219" y="124"/>
                        <a:pt x="220" y="147"/>
                      </a:cubicBezTo>
                      <a:cubicBezTo>
                        <a:pt x="222" y="170"/>
                        <a:pt x="227" y="171"/>
                        <a:pt x="236" y="176"/>
                      </a:cubicBezTo>
                      <a:cubicBezTo>
                        <a:pt x="246" y="181"/>
                        <a:pt x="223" y="202"/>
                        <a:pt x="241" y="208"/>
                      </a:cubicBezTo>
                      <a:cubicBezTo>
                        <a:pt x="259" y="215"/>
                        <a:pt x="264" y="217"/>
                        <a:pt x="266" y="210"/>
                      </a:cubicBezTo>
                      <a:cubicBezTo>
                        <a:pt x="267" y="204"/>
                        <a:pt x="257" y="187"/>
                        <a:pt x="257" y="178"/>
                      </a:cubicBezTo>
                      <a:cubicBezTo>
                        <a:pt x="257" y="168"/>
                        <a:pt x="269" y="200"/>
                        <a:pt x="279" y="194"/>
                      </a:cubicBezTo>
                      <a:cubicBezTo>
                        <a:pt x="288" y="187"/>
                        <a:pt x="283" y="171"/>
                        <a:pt x="275" y="171"/>
                      </a:cubicBezTo>
                      <a:cubicBezTo>
                        <a:pt x="267" y="171"/>
                        <a:pt x="262" y="161"/>
                        <a:pt x="270" y="161"/>
                      </a:cubicBezTo>
                      <a:cubicBezTo>
                        <a:pt x="279" y="161"/>
                        <a:pt x="279" y="157"/>
                        <a:pt x="290" y="170"/>
                      </a:cubicBezTo>
                      <a:cubicBezTo>
                        <a:pt x="301" y="182"/>
                        <a:pt x="308" y="194"/>
                        <a:pt x="313" y="182"/>
                      </a:cubicBezTo>
                      <a:cubicBezTo>
                        <a:pt x="317" y="171"/>
                        <a:pt x="313" y="155"/>
                        <a:pt x="304" y="153"/>
                      </a:cubicBezTo>
                      <a:cubicBezTo>
                        <a:pt x="296" y="152"/>
                        <a:pt x="287" y="147"/>
                        <a:pt x="282" y="139"/>
                      </a:cubicBezTo>
                      <a:cubicBezTo>
                        <a:pt x="277" y="131"/>
                        <a:pt x="259" y="124"/>
                        <a:pt x="275" y="123"/>
                      </a:cubicBezTo>
                      <a:cubicBezTo>
                        <a:pt x="291" y="121"/>
                        <a:pt x="290" y="114"/>
                        <a:pt x="300" y="121"/>
                      </a:cubicBezTo>
                      <a:cubicBezTo>
                        <a:pt x="309" y="127"/>
                        <a:pt x="316" y="118"/>
                        <a:pt x="316" y="118"/>
                      </a:cubicBezTo>
                      <a:cubicBezTo>
                        <a:pt x="316" y="118"/>
                        <a:pt x="322" y="106"/>
                        <a:pt x="337" y="111"/>
                      </a:cubicBezTo>
                      <a:cubicBezTo>
                        <a:pt x="351" y="116"/>
                        <a:pt x="343" y="124"/>
                        <a:pt x="359" y="111"/>
                      </a:cubicBezTo>
                      <a:cubicBezTo>
                        <a:pt x="376" y="98"/>
                        <a:pt x="403" y="100"/>
                        <a:pt x="408" y="103"/>
                      </a:cubicBezTo>
                      <a:cubicBezTo>
                        <a:pt x="413" y="106"/>
                        <a:pt x="400" y="111"/>
                        <a:pt x="418" y="111"/>
                      </a:cubicBezTo>
                      <a:cubicBezTo>
                        <a:pt x="436" y="111"/>
                        <a:pt x="413" y="85"/>
                        <a:pt x="436" y="111"/>
                      </a:cubicBezTo>
                      <a:cubicBezTo>
                        <a:pt x="446" y="119"/>
                        <a:pt x="446" y="119"/>
                        <a:pt x="446" y="119"/>
                      </a:cubicBezTo>
                      <a:cubicBezTo>
                        <a:pt x="455" y="99"/>
                        <a:pt x="469" y="85"/>
                        <a:pt x="477" y="63"/>
                      </a:cubicBezTo>
                      <a:cubicBezTo>
                        <a:pt x="482" y="51"/>
                        <a:pt x="484" y="42"/>
                        <a:pt x="481" y="30"/>
                      </a:cubicBezTo>
                      <a:cubicBezTo>
                        <a:pt x="479" y="22"/>
                        <a:pt x="470" y="7"/>
                        <a:pt x="473" y="0"/>
                      </a:cubicBezTo>
                      <a:cubicBezTo>
                        <a:pt x="472" y="1"/>
                        <a:pt x="472" y="1"/>
                        <a:pt x="472" y="1"/>
                      </a:cubicBezTo>
                      <a:cubicBezTo>
                        <a:pt x="453" y="13"/>
                        <a:pt x="435" y="35"/>
                        <a:pt x="420" y="49"/>
                      </a:cubicBezTo>
                      <a:cubicBezTo>
                        <a:pt x="402" y="65"/>
                        <a:pt x="403" y="66"/>
                        <a:pt x="381" y="64"/>
                      </a:cubicBezTo>
                      <a:cubicBezTo>
                        <a:pt x="365" y="63"/>
                        <a:pt x="343" y="67"/>
                        <a:pt x="328" y="59"/>
                      </a:cubicBezTo>
                      <a:cubicBezTo>
                        <a:pt x="317" y="53"/>
                        <a:pt x="313" y="43"/>
                        <a:pt x="299" y="40"/>
                      </a:cubicBezTo>
                      <a:cubicBezTo>
                        <a:pt x="277" y="36"/>
                        <a:pt x="244" y="58"/>
                        <a:pt x="224" y="52"/>
                      </a:cubicBezTo>
                      <a:cubicBezTo>
                        <a:pt x="221" y="48"/>
                        <a:pt x="221" y="48"/>
                        <a:pt x="221" y="48"/>
                      </a:cubicBezTo>
                      <a:cubicBezTo>
                        <a:pt x="214" y="61"/>
                        <a:pt x="203" y="68"/>
                        <a:pt x="192" y="73"/>
                      </a:cubicBezTo>
                      <a:cubicBezTo>
                        <a:pt x="182" y="78"/>
                        <a:pt x="172" y="84"/>
                        <a:pt x="161" y="86"/>
                      </a:cubicBezTo>
                      <a:cubicBezTo>
                        <a:pt x="154" y="87"/>
                        <a:pt x="144" y="84"/>
                        <a:pt x="139" y="85"/>
                      </a:cubicBezTo>
                      <a:cubicBezTo>
                        <a:pt x="125" y="89"/>
                        <a:pt x="122" y="105"/>
                        <a:pt x="115" y="116"/>
                      </a:cubicBezTo>
                      <a:cubicBezTo>
                        <a:pt x="93" y="101"/>
                        <a:pt x="69" y="107"/>
                        <a:pt x="45" y="115"/>
                      </a:cubicBezTo>
                    </a:path>
                  </a:pathLst>
                </a:custGeom>
                <a:solidFill>
                  <a:srgbClr val="FF0000"/>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6" name="Freeform 103"/>
                <p:cNvSpPr>
                  <a:spLocks/>
                </p:cNvSpPr>
                <p:nvPr/>
              </p:nvSpPr>
              <p:spPr bwMode="auto">
                <a:xfrm>
                  <a:off x="4924425" y="4878388"/>
                  <a:ext cx="750888" cy="531812"/>
                </a:xfrm>
                <a:custGeom>
                  <a:avLst/>
                  <a:gdLst>
                    <a:gd name="T0" fmla="*/ 2147483647 w 709"/>
                    <a:gd name="T1" fmla="*/ 2147483647 h 502"/>
                    <a:gd name="T2" fmla="*/ 2147483647 w 709"/>
                    <a:gd name="T3" fmla="*/ 2147483647 h 502"/>
                    <a:gd name="T4" fmla="*/ 2147483647 w 709"/>
                    <a:gd name="T5" fmla="*/ 2147483647 h 502"/>
                    <a:gd name="T6" fmla="*/ 2147483647 w 709"/>
                    <a:gd name="T7" fmla="*/ 2147483647 h 502"/>
                    <a:gd name="T8" fmla="*/ 2147483647 w 709"/>
                    <a:gd name="T9" fmla="*/ 2147483647 h 502"/>
                    <a:gd name="T10" fmla="*/ 2147483647 w 709"/>
                    <a:gd name="T11" fmla="*/ 2147483647 h 502"/>
                    <a:gd name="T12" fmla="*/ 2147483647 w 709"/>
                    <a:gd name="T13" fmla="*/ 2147483647 h 502"/>
                    <a:gd name="T14" fmla="*/ 2147483647 w 709"/>
                    <a:gd name="T15" fmla="*/ 2147483647 h 502"/>
                    <a:gd name="T16" fmla="*/ 2147483647 w 709"/>
                    <a:gd name="T17" fmla="*/ 2147483647 h 502"/>
                    <a:gd name="T18" fmla="*/ 2147483647 w 709"/>
                    <a:gd name="T19" fmla="*/ 2147483647 h 502"/>
                    <a:gd name="T20" fmla="*/ 2147483647 w 709"/>
                    <a:gd name="T21" fmla="*/ 2147483647 h 502"/>
                    <a:gd name="T22" fmla="*/ 2147483647 w 709"/>
                    <a:gd name="T23" fmla="*/ 2147483647 h 502"/>
                    <a:gd name="T24" fmla="*/ 2147483647 w 709"/>
                    <a:gd name="T25" fmla="*/ 2147483647 h 502"/>
                    <a:gd name="T26" fmla="*/ 2147483647 w 709"/>
                    <a:gd name="T27" fmla="*/ 2147483647 h 502"/>
                    <a:gd name="T28" fmla="*/ 2147483647 w 709"/>
                    <a:gd name="T29" fmla="*/ 2147483647 h 502"/>
                    <a:gd name="T30" fmla="*/ 2147483647 w 709"/>
                    <a:gd name="T31" fmla="*/ 2147483647 h 502"/>
                    <a:gd name="T32" fmla="*/ 2147483647 w 709"/>
                    <a:gd name="T33" fmla="*/ 2147483647 h 502"/>
                    <a:gd name="T34" fmla="*/ 2147483647 w 709"/>
                    <a:gd name="T35" fmla="*/ 2147483647 h 502"/>
                    <a:gd name="T36" fmla="*/ 2147483647 w 709"/>
                    <a:gd name="T37" fmla="*/ 2147483647 h 502"/>
                    <a:gd name="T38" fmla="*/ 2147483647 w 709"/>
                    <a:gd name="T39" fmla="*/ 2147483647 h 502"/>
                    <a:gd name="T40" fmla="*/ 2147483647 w 709"/>
                    <a:gd name="T41" fmla="*/ 2147483647 h 502"/>
                    <a:gd name="T42" fmla="*/ 2147483647 w 709"/>
                    <a:gd name="T43" fmla="*/ 2147483647 h 502"/>
                    <a:gd name="T44" fmla="*/ 2147483647 w 709"/>
                    <a:gd name="T45" fmla="*/ 2147483647 h 502"/>
                    <a:gd name="T46" fmla="*/ 0 w 709"/>
                    <a:gd name="T47" fmla="*/ 2147483647 h 502"/>
                    <a:gd name="T48" fmla="*/ 0 w 709"/>
                    <a:gd name="T49" fmla="*/ 2147483647 h 502"/>
                    <a:gd name="T50" fmla="*/ 2147483647 w 709"/>
                    <a:gd name="T51" fmla="*/ 2147483647 h 502"/>
                    <a:gd name="T52" fmla="*/ 2147483647 w 709"/>
                    <a:gd name="T53" fmla="*/ 2147483647 h 502"/>
                    <a:gd name="T54" fmla="*/ 2147483647 w 709"/>
                    <a:gd name="T55" fmla="*/ 2147483647 h 502"/>
                    <a:gd name="T56" fmla="*/ 2147483647 w 709"/>
                    <a:gd name="T57" fmla="*/ 2147483647 h 502"/>
                    <a:gd name="T58" fmla="*/ 2147483647 w 709"/>
                    <a:gd name="T59" fmla="*/ 2147483647 h 502"/>
                    <a:gd name="T60" fmla="*/ 2147483647 w 709"/>
                    <a:gd name="T61" fmla="*/ 2147483647 h 502"/>
                    <a:gd name="T62" fmla="*/ 2147483647 w 709"/>
                    <a:gd name="T63" fmla="*/ 2147483647 h 502"/>
                    <a:gd name="T64" fmla="*/ 2147483647 w 709"/>
                    <a:gd name="T65" fmla="*/ 2147483647 h 502"/>
                    <a:gd name="T66" fmla="*/ 2147483647 w 709"/>
                    <a:gd name="T67" fmla="*/ 2147483647 h 502"/>
                    <a:gd name="T68" fmla="*/ 2147483647 w 709"/>
                    <a:gd name="T69" fmla="*/ 2147483647 h 502"/>
                    <a:gd name="T70" fmla="*/ 2147483647 w 709"/>
                    <a:gd name="T71" fmla="*/ 2147483647 h 502"/>
                    <a:gd name="T72" fmla="*/ 2147483647 w 709"/>
                    <a:gd name="T73" fmla="*/ 2147483647 h 502"/>
                    <a:gd name="T74" fmla="*/ 2147483647 w 709"/>
                    <a:gd name="T75" fmla="*/ 2147483647 h 502"/>
                    <a:gd name="T76" fmla="*/ 2147483647 w 709"/>
                    <a:gd name="T77" fmla="*/ 2147483647 h 502"/>
                    <a:gd name="T78" fmla="*/ 2147483647 w 709"/>
                    <a:gd name="T79" fmla="*/ 2147483647 h 502"/>
                    <a:gd name="T80" fmla="*/ 2147483647 w 709"/>
                    <a:gd name="T81" fmla="*/ 2147483647 h 502"/>
                    <a:gd name="T82" fmla="*/ 2147483647 w 709"/>
                    <a:gd name="T83" fmla="*/ 2147483647 h 502"/>
                    <a:gd name="T84" fmla="*/ 2147483647 w 709"/>
                    <a:gd name="T85" fmla="*/ 2147483647 h 502"/>
                    <a:gd name="T86" fmla="*/ 2147483647 w 709"/>
                    <a:gd name="T87" fmla="*/ 2147483647 h 502"/>
                    <a:gd name="T88" fmla="*/ 2147483647 w 709"/>
                    <a:gd name="T89" fmla="*/ 2147483647 h 502"/>
                    <a:gd name="T90" fmla="*/ 2147483647 w 709"/>
                    <a:gd name="T91" fmla="*/ 2147483647 h 502"/>
                    <a:gd name="T92" fmla="*/ 2147483647 w 709"/>
                    <a:gd name="T93" fmla="*/ 2147483647 h 502"/>
                    <a:gd name="T94" fmla="*/ 2147483647 w 709"/>
                    <a:gd name="T95" fmla="*/ 2147483647 h 502"/>
                    <a:gd name="T96" fmla="*/ 2147483647 w 709"/>
                    <a:gd name="T97" fmla="*/ 2147483647 h 502"/>
                    <a:gd name="T98" fmla="*/ 2147483647 w 709"/>
                    <a:gd name="T99" fmla="*/ 2147483647 h 502"/>
                    <a:gd name="T100" fmla="*/ 2147483647 w 709"/>
                    <a:gd name="T101" fmla="*/ 2147483647 h 502"/>
                    <a:gd name="T102" fmla="*/ 2147483647 w 709"/>
                    <a:gd name="T103" fmla="*/ 2147483647 h 502"/>
                    <a:gd name="T104" fmla="*/ 2147483647 w 709"/>
                    <a:gd name="T105" fmla="*/ 2147483647 h 502"/>
                    <a:gd name="T106" fmla="*/ 2147483647 w 709"/>
                    <a:gd name="T107" fmla="*/ 2147483647 h 502"/>
                    <a:gd name="T108" fmla="*/ 2147483647 w 709"/>
                    <a:gd name="T109" fmla="*/ 2147483647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9"/>
                    <a:gd name="T166" fmla="*/ 0 h 502"/>
                    <a:gd name="T167" fmla="*/ 709 w 709"/>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9" h="502">
                      <a:moveTo>
                        <a:pt x="708" y="335"/>
                      </a:moveTo>
                      <a:cubicBezTo>
                        <a:pt x="704" y="331"/>
                        <a:pt x="700" y="327"/>
                        <a:pt x="699" y="321"/>
                      </a:cubicBezTo>
                      <a:cubicBezTo>
                        <a:pt x="684" y="316"/>
                        <a:pt x="672" y="319"/>
                        <a:pt x="657" y="320"/>
                      </a:cubicBezTo>
                      <a:cubicBezTo>
                        <a:pt x="644" y="320"/>
                        <a:pt x="623" y="315"/>
                        <a:pt x="613" y="325"/>
                      </a:cubicBezTo>
                      <a:cubicBezTo>
                        <a:pt x="605" y="319"/>
                        <a:pt x="588" y="304"/>
                        <a:pt x="586" y="297"/>
                      </a:cubicBezTo>
                      <a:cubicBezTo>
                        <a:pt x="583" y="285"/>
                        <a:pt x="598" y="264"/>
                        <a:pt x="599" y="252"/>
                      </a:cubicBezTo>
                      <a:cubicBezTo>
                        <a:pt x="600" y="228"/>
                        <a:pt x="589" y="205"/>
                        <a:pt x="587" y="181"/>
                      </a:cubicBezTo>
                      <a:cubicBezTo>
                        <a:pt x="587" y="166"/>
                        <a:pt x="594" y="148"/>
                        <a:pt x="588" y="134"/>
                      </a:cubicBezTo>
                      <a:cubicBezTo>
                        <a:pt x="578" y="115"/>
                        <a:pt x="556" y="101"/>
                        <a:pt x="539" y="89"/>
                      </a:cubicBezTo>
                      <a:cubicBezTo>
                        <a:pt x="520" y="76"/>
                        <a:pt x="511" y="55"/>
                        <a:pt x="506" y="32"/>
                      </a:cubicBezTo>
                      <a:cubicBezTo>
                        <a:pt x="504" y="26"/>
                        <a:pt x="506" y="14"/>
                        <a:pt x="501" y="8"/>
                      </a:cubicBezTo>
                      <a:cubicBezTo>
                        <a:pt x="495" y="0"/>
                        <a:pt x="476" y="4"/>
                        <a:pt x="467" y="4"/>
                      </a:cubicBezTo>
                      <a:cubicBezTo>
                        <a:pt x="443" y="4"/>
                        <a:pt x="445" y="6"/>
                        <a:pt x="440" y="29"/>
                      </a:cubicBezTo>
                      <a:cubicBezTo>
                        <a:pt x="436" y="30"/>
                        <a:pt x="432" y="32"/>
                        <a:pt x="427" y="34"/>
                      </a:cubicBezTo>
                      <a:cubicBezTo>
                        <a:pt x="404" y="43"/>
                        <a:pt x="385" y="60"/>
                        <a:pt x="361" y="52"/>
                      </a:cubicBezTo>
                      <a:cubicBezTo>
                        <a:pt x="346" y="47"/>
                        <a:pt x="335" y="52"/>
                        <a:pt x="320" y="48"/>
                      </a:cubicBezTo>
                      <a:cubicBezTo>
                        <a:pt x="297" y="41"/>
                        <a:pt x="275" y="28"/>
                        <a:pt x="249" y="28"/>
                      </a:cubicBezTo>
                      <a:cubicBezTo>
                        <a:pt x="239" y="28"/>
                        <a:pt x="226" y="30"/>
                        <a:pt x="217" y="35"/>
                      </a:cubicBezTo>
                      <a:cubicBezTo>
                        <a:pt x="206" y="42"/>
                        <a:pt x="206" y="51"/>
                        <a:pt x="199" y="60"/>
                      </a:cubicBezTo>
                      <a:cubicBezTo>
                        <a:pt x="187" y="74"/>
                        <a:pt x="164" y="64"/>
                        <a:pt x="149" y="76"/>
                      </a:cubicBezTo>
                      <a:cubicBezTo>
                        <a:pt x="127" y="95"/>
                        <a:pt x="114" y="129"/>
                        <a:pt x="102" y="154"/>
                      </a:cubicBezTo>
                      <a:cubicBezTo>
                        <a:pt x="93" y="172"/>
                        <a:pt x="89" y="209"/>
                        <a:pt x="72" y="217"/>
                      </a:cubicBezTo>
                      <a:cubicBezTo>
                        <a:pt x="60" y="222"/>
                        <a:pt x="41" y="223"/>
                        <a:pt x="28" y="227"/>
                      </a:cubicBezTo>
                      <a:cubicBezTo>
                        <a:pt x="18" y="230"/>
                        <a:pt x="10" y="230"/>
                        <a:pt x="0" y="230"/>
                      </a:cubicBezTo>
                      <a:cubicBezTo>
                        <a:pt x="0" y="231"/>
                        <a:pt x="0" y="231"/>
                        <a:pt x="0" y="231"/>
                      </a:cubicBezTo>
                      <a:cubicBezTo>
                        <a:pt x="2" y="232"/>
                        <a:pt x="3" y="234"/>
                        <a:pt x="5" y="236"/>
                      </a:cubicBezTo>
                      <a:cubicBezTo>
                        <a:pt x="16" y="250"/>
                        <a:pt x="24" y="273"/>
                        <a:pt x="32" y="289"/>
                      </a:cubicBezTo>
                      <a:cubicBezTo>
                        <a:pt x="40" y="303"/>
                        <a:pt x="48" y="317"/>
                        <a:pt x="56" y="331"/>
                      </a:cubicBezTo>
                      <a:cubicBezTo>
                        <a:pt x="72" y="326"/>
                        <a:pt x="84" y="337"/>
                        <a:pt x="99" y="341"/>
                      </a:cubicBezTo>
                      <a:cubicBezTo>
                        <a:pt x="98" y="351"/>
                        <a:pt x="92" y="362"/>
                        <a:pt x="90" y="372"/>
                      </a:cubicBezTo>
                      <a:cubicBezTo>
                        <a:pt x="109" y="374"/>
                        <a:pt x="126" y="387"/>
                        <a:pt x="143" y="396"/>
                      </a:cubicBezTo>
                      <a:cubicBezTo>
                        <a:pt x="153" y="402"/>
                        <a:pt x="165" y="405"/>
                        <a:pt x="175" y="411"/>
                      </a:cubicBezTo>
                      <a:cubicBezTo>
                        <a:pt x="183" y="417"/>
                        <a:pt x="187" y="425"/>
                        <a:pt x="192" y="434"/>
                      </a:cubicBezTo>
                      <a:cubicBezTo>
                        <a:pt x="188" y="441"/>
                        <a:pt x="183" y="448"/>
                        <a:pt x="179" y="455"/>
                      </a:cubicBezTo>
                      <a:cubicBezTo>
                        <a:pt x="180" y="455"/>
                        <a:pt x="180" y="455"/>
                        <a:pt x="180" y="455"/>
                      </a:cubicBezTo>
                      <a:cubicBezTo>
                        <a:pt x="200" y="456"/>
                        <a:pt x="215" y="462"/>
                        <a:pt x="234" y="471"/>
                      </a:cubicBezTo>
                      <a:cubicBezTo>
                        <a:pt x="253" y="480"/>
                        <a:pt x="272" y="474"/>
                        <a:pt x="291" y="482"/>
                      </a:cubicBezTo>
                      <a:cubicBezTo>
                        <a:pt x="311" y="490"/>
                        <a:pt x="330" y="495"/>
                        <a:pt x="351" y="490"/>
                      </a:cubicBezTo>
                      <a:cubicBezTo>
                        <a:pt x="359" y="489"/>
                        <a:pt x="367" y="484"/>
                        <a:pt x="375" y="486"/>
                      </a:cubicBezTo>
                      <a:cubicBezTo>
                        <a:pt x="383" y="488"/>
                        <a:pt x="388" y="496"/>
                        <a:pt x="396" y="496"/>
                      </a:cubicBezTo>
                      <a:cubicBezTo>
                        <a:pt x="408" y="497"/>
                        <a:pt x="418" y="481"/>
                        <a:pt x="427" y="475"/>
                      </a:cubicBezTo>
                      <a:cubicBezTo>
                        <a:pt x="438" y="468"/>
                        <a:pt x="446" y="466"/>
                        <a:pt x="458" y="464"/>
                      </a:cubicBezTo>
                      <a:cubicBezTo>
                        <a:pt x="478" y="459"/>
                        <a:pt x="504" y="445"/>
                        <a:pt x="525" y="445"/>
                      </a:cubicBezTo>
                      <a:cubicBezTo>
                        <a:pt x="540" y="446"/>
                        <a:pt x="550" y="458"/>
                        <a:pt x="564" y="464"/>
                      </a:cubicBezTo>
                      <a:cubicBezTo>
                        <a:pt x="577" y="469"/>
                        <a:pt x="590" y="475"/>
                        <a:pt x="603" y="479"/>
                      </a:cubicBezTo>
                      <a:cubicBezTo>
                        <a:pt x="619" y="485"/>
                        <a:pt x="626" y="485"/>
                        <a:pt x="633" y="502"/>
                      </a:cubicBezTo>
                      <a:cubicBezTo>
                        <a:pt x="634" y="502"/>
                        <a:pt x="634" y="502"/>
                        <a:pt x="634" y="502"/>
                      </a:cubicBezTo>
                      <a:cubicBezTo>
                        <a:pt x="637" y="472"/>
                        <a:pt x="641" y="461"/>
                        <a:pt x="638" y="444"/>
                      </a:cubicBezTo>
                      <a:cubicBezTo>
                        <a:pt x="635" y="426"/>
                        <a:pt x="628" y="418"/>
                        <a:pt x="635" y="407"/>
                      </a:cubicBezTo>
                      <a:cubicBezTo>
                        <a:pt x="641" y="395"/>
                        <a:pt x="653" y="392"/>
                        <a:pt x="653" y="392"/>
                      </a:cubicBezTo>
                      <a:cubicBezTo>
                        <a:pt x="653" y="392"/>
                        <a:pt x="617" y="379"/>
                        <a:pt x="638" y="368"/>
                      </a:cubicBezTo>
                      <a:cubicBezTo>
                        <a:pt x="659" y="356"/>
                        <a:pt x="679" y="356"/>
                        <a:pt x="675" y="376"/>
                      </a:cubicBezTo>
                      <a:cubicBezTo>
                        <a:pt x="672" y="395"/>
                        <a:pt x="677" y="392"/>
                        <a:pt x="688" y="387"/>
                      </a:cubicBezTo>
                      <a:cubicBezTo>
                        <a:pt x="697" y="383"/>
                        <a:pt x="706" y="352"/>
                        <a:pt x="709" y="336"/>
                      </a:cubicBezTo>
                      <a:lnTo>
                        <a:pt x="708" y="335"/>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7" name="Freeform 104"/>
                <p:cNvSpPr>
                  <a:spLocks/>
                </p:cNvSpPr>
                <p:nvPr/>
              </p:nvSpPr>
              <p:spPr bwMode="auto">
                <a:xfrm>
                  <a:off x="5441950" y="4848225"/>
                  <a:ext cx="255588" cy="312738"/>
                </a:xfrm>
                <a:custGeom>
                  <a:avLst/>
                  <a:gdLst>
                    <a:gd name="T0" fmla="*/ 0 w 241"/>
                    <a:gd name="T1" fmla="*/ 2147483647 h 295"/>
                    <a:gd name="T2" fmla="*/ 2147483647 w 241"/>
                    <a:gd name="T3" fmla="*/ 2147483647 h 295"/>
                    <a:gd name="T4" fmla="*/ 2147483647 w 241"/>
                    <a:gd name="T5" fmla="*/ 2147483647 h 295"/>
                    <a:gd name="T6" fmla="*/ 2147483647 w 241"/>
                    <a:gd name="T7" fmla="*/ 2147483647 h 295"/>
                    <a:gd name="T8" fmla="*/ 2147483647 w 241"/>
                    <a:gd name="T9" fmla="*/ 2147483647 h 295"/>
                    <a:gd name="T10" fmla="*/ 2147483647 w 241"/>
                    <a:gd name="T11" fmla="*/ 2147483647 h 295"/>
                    <a:gd name="T12" fmla="*/ 2147483647 w 241"/>
                    <a:gd name="T13" fmla="*/ 2147483647 h 295"/>
                    <a:gd name="T14" fmla="*/ 2147483647 w 241"/>
                    <a:gd name="T15" fmla="*/ 2147483647 h 295"/>
                    <a:gd name="T16" fmla="*/ 2147483647 w 241"/>
                    <a:gd name="T17" fmla="*/ 2147483647 h 295"/>
                    <a:gd name="T18" fmla="*/ 2147483647 w 241"/>
                    <a:gd name="T19" fmla="*/ 2147483647 h 295"/>
                    <a:gd name="T20" fmla="*/ 2147483647 w 241"/>
                    <a:gd name="T21" fmla="*/ 2147483647 h 295"/>
                    <a:gd name="T22" fmla="*/ 2147483647 w 241"/>
                    <a:gd name="T23" fmla="*/ 2147483647 h 295"/>
                    <a:gd name="T24" fmla="*/ 2147483647 w 241"/>
                    <a:gd name="T25" fmla="*/ 2147483647 h 295"/>
                    <a:gd name="T26" fmla="*/ 2147483647 w 241"/>
                    <a:gd name="T27" fmla="*/ 2147483647 h 295"/>
                    <a:gd name="T28" fmla="*/ 2147483647 w 241"/>
                    <a:gd name="T29" fmla="*/ 2147483647 h 295"/>
                    <a:gd name="T30" fmla="*/ 2147483647 w 241"/>
                    <a:gd name="T31" fmla="*/ 2147483647 h 295"/>
                    <a:gd name="T32" fmla="*/ 2147483647 w 241"/>
                    <a:gd name="T33" fmla="*/ 2147483647 h 295"/>
                    <a:gd name="T34" fmla="*/ 2147483647 w 241"/>
                    <a:gd name="T35" fmla="*/ 2147483647 h 295"/>
                    <a:gd name="T36" fmla="*/ 2147483647 w 241"/>
                    <a:gd name="T37" fmla="*/ 2147483647 h 295"/>
                    <a:gd name="T38" fmla="*/ 2147483647 w 241"/>
                    <a:gd name="T39" fmla="*/ 2147483647 h 295"/>
                    <a:gd name="T40" fmla="*/ 2147483647 w 241"/>
                    <a:gd name="T41" fmla="*/ 2147483647 h 295"/>
                    <a:gd name="T42" fmla="*/ 0 w 241"/>
                    <a:gd name="T43" fmla="*/ 2147483647 h 2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295"/>
                    <a:gd name="T68" fmla="*/ 241 w 241"/>
                    <a:gd name="T69" fmla="*/ 295 h 2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295">
                      <a:moveTo>
                        <a:pt x="0" y="31"/>
                      </a:moveTo>
                      <a:cubicBezTo>
                        <a:pt x="3" y="29"/>
                        <a:pt x="2" y="18"/>
                        <a:pt x="6" y="14"/>
                      </a:cubicBezTo>
                      <a:cubicBezTo>
                        <a:pt x="11" y="8"/>
                        <a:pt x="16" y="9"/>
                        <a:pt x="23" y="8"/>
                      </a:cubicBezTo>
                      <a:cubicBezTo>
                        <a:pt x="48" y="2"/>
                        <a:pt x="51" y="0"/>
                        <a:pt x="73" y="13"/>
                      </a:cubicBezTo>
                      <a:cubicBezTo>
                        <a:pt x="92" y="23"/>
                        <a:pt x="113" y="26"/>
                        <a:pt x="132" y="33"/>
                      </a:cubicBezTo>
                      <a:cubicBezTo>
                        <a:pt x="146" y="38"/>
                        <a:pt x="166" y="44"/>
                        <a:pt x="172" y="55"/>
                      </a:cubicBezTo>
                      <a:cubicBezTo>
                        <a:pt x="176" y="64"/>
                        <a:pt x="177" y="77"/>
                        <a:pt x="180" y="87"/>
                      </a:cubicBezTo>
                      <a:cubicBezTo>
                        <a:pt x="184" y="98"/>
                        <a:pt x="188" y="109"/>
                        <a:pt x="193" y="120"/>
                      </a:cubicBezTo>
                      <a:cubicBezTo>
                        <a:pt x="199" y="136"/>
                        <a:pt x="207" y="151"/>
                        <a:pt x="220" y="163"/>
                      </a:cubicBezTo>
                      <a:cubicBezTo>
                        <a:pt x="230" y="174"/>
                        <a:pt x="234" y="178"/>
                        <a:pt x="235" y="192"/>
                      </a:cubicBezTo>
                      <a:cubicBezTo>
                        <a:pt x="237" y="203"/>
                        <a:pt x="241" y="217"/>
                        <a:pt x="239" y="229"/>
                      </a:cubicBezTo>
                      <a:cubicBezTo>
                        <a:pt x="224" y="232"/>
                        <a:pt x="214" y="228"/>
                        <a:pt x="199" y="226"/>
                      </a:cubicBezTo>
                      <a:cubicBezTo>
                        <a:pt x="182" y="225"/>
                        <a:pt x="166" y="222"/>
                        <a:pt x="158" y="236"/>
                      </a:cubicBezTo>
                      <a:cubicBezTo>
                        <a:pt x="151" y="248"/>
                        <a:pt x="154" y="273"/>
                        <a:pt x="144" y="283"/>
                      </a:cubicBezTo>
                      <a:cubicBezTo>
                        <a:pt x="136" y="291"/>
                        <a:pt x="113" y="293"/>
                        <a:pt x="104" y="295"/>
                      </a:cubicBezTo>
                      <a:cubicBezTo>
                        <a:pt x="110" y="280"/>
                        <a:pt x="110" y="280"/>
                        <a:pt x="110" y="280"/>
                      </a:cubicBezTo>
                      <a:cubicBezTo>
                        <a:pt x="111" y="256"/>
                        <a:pt x="99" y="233"/>
                        <a:pt x="98" y="209"/>
                      </a:cubicBezTo>
                      <a:cubicBezTo>
                        <a:pt x="97" y="194"/>
                        <a:pt x="105" y="176"/>
                        <a:pt x="98" y="162"/>
                      </a:cubicBezTo>
                      <a:cubicBezTo>
                        <a:pt x="89" y="143"/>
                        <a:pt x="66" y="129"/>
                        <a:pt x="50" y="117"/>
                      </a:cubicBezTo>
                      <a:cubicBezTo>
                        <a:pt x="31" y="104"/>
                        <a:pt x="21" y="83"/>
                        <a:pt x="16" y="60"/>
                      </a:cubicBezTo>
                      <a:cubicBezTo>
                        <a:pt x="15" y="54"/>
                        <a:pt x="17" y="42"/>
                        <a:pt x="12" y="36"/>
                      </a:cubicBezTo>
                      <a:cubicBezTo>
                        <a:pt x="9" y="33"/>
                        <a:pt x="5" y="32"/>
                        <a:pt x="0" y="31"/>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8" name="Freeform 105"/>
                <p:cNvSpPr>
                  <a:spLocks/>
                </p:cNvSpPr>
                <p:nvPr/>
              </p:nvSpPr>
              <p:spPr bwMode="auto">
                <a:xfrm>
                  <a:off x="4605338" y="4847746"/>
                  <a:ext cx="525462" cy="322262"/>
                </a:xfrm>
                <a:custGeom>
                  <a:avLst/>
                  <a:gdLst>
                    <a:gd name="T0" fmla="*/ 2147483647 w 497"/>
                    <a:gd name="T1" fmla="*/ 2147483647 h 304"/>
                    <a:gd name="T2" fmla="*/ 2147483647 w 497"/>
                    <a:gd name="T3" fmla="*/ 2147483647 h 304"/>
                    <a:gd name="T4" fmla="*/ 2147483647 w 497"/>
                    <a:gd name="T5" fmla="*/ 2147483647 h 304"/>
                    <a:gd name="T6" fmla="*/ 2147483647 w 497"/>
                    <a:gd name="T7" fmla="*/ 2147483647 h 304"/>
                    <a:gd name="T8" fmla="*/ 2147483647 w 497"/>
                    <a:gd name="T9" fmla="*/ 2147483647 h 304"/>
                    <a:gd name="T10" fmla="*/ 2147483647 w 497"/>
                    <a:gd name="T11" fmla="*/ 2147483647 h 304"/>
                    <a:gd name="T12" fmla="*/ 2147483647 w 497"/>
                    <a:gd name="T13" fmla="*/ 2147483647 h 304"/>
                    <a:gd name="T14" fmla="*/ 0 w 497"/>
                    <a:gd name="T15" fmla="*/ 2147483647 h 304"/>
                    <a:gd name="T16" fmla="*/ 2147483647 w 497"/>
                    <a:gd name="T17" fmla="*/ 2147483647 h 304"/>
                    <a:gd name="T18" fmla="*/ 2147483647 w 497"/>
                    <a:gd name="T19" fmla="*/ 2147483647 h 304"/>
                    <a:gd name="T20" fmla="*/ 2147483647 w 497"/>
                    <a:gd name="T21" fmla="*/ 2147483647 h 304"/>
                    <a:gd name="T22" fmla="*/ 2147483647 w 497"/>
                    <a:gd name="T23" fmla="*/ 2147483647 h 304"/>
                    <a:gd name="T24" fmla="*/ 2147483647 w 497"/>
                    <a:gd name="T25" fmla="*/ 2147483647 h 304"/>
                    <a:gd name="T26" fmla="*/ 2147483647 w 497"/>
                    <a:gd name="T27" fmla="*/ 2147483647 h 304"/>
                    <a:gd name="T28" fmla="*/ 2147483647 w 497"/>
                    <a:gd name="T29" fmla="*/ 2147483647 h 304"/>
                    <a:gd name="T30" fmla="*/ 2147483647 w 497"/>
                    <a:gd name="T31" fmla="*/ 2147483647 h 304"/>
                    <a:gd name="T32" fmla="*/ 2147483647 w 497"/>
                    <a:gd name="T33" fmla="*/ 2147483647 h 304"/>
                    <a:gd name="T34" fmla="*/ 2147483647 w 497"/>
                    <a:gd name="T35" fmla="*/ 2147483647 h 304"/>
                    <a:gd name="T36" fmla="*/ 2147483647 w 497"/>
                    <a:gd name="T37" fmla="*/ 2147483647 h 304"/>
                    <a:gd name="T38" fmla="*/ 2147483647 w 497"/>
                    <a:gd name="T39" fmla="*/ 2147483647 h 304"/>
                    <a:gd name="T40" fmla="*/ 2147483647 w 497"/>
                    <a:gd name="T41" fmla="*/ 2147483647 h 304"/>
                    <a:gd name="T42" fmla="*/ 2147483647 w 497"/>
                    <a:gd name="T43" fmla="*/ 0 h 304"/>
                    <a:gd name="T44" fmla="*/ 2147483647 w 497"/>
                    <a:gd name="T45" fmla="*/ 2147483647 h 304"/>
                    <a:gd name="T46" fmla="*/ 2147483647 w 497"/>
                    <a:gd name="T47" fmla="*/ 2147483647 h 304"/>
                    <a:gd name="T48" fmla="*/ 2147483647 w 497"/>
                    <a:gd name="T49" fmla="*/ 2147483647 h 304"/>
                    <a:gd name="T50" fmla="*/ 2147483647 w 497"/>
                    <a:gd name="T51" fmla="*/ 2147483647 h 304"/>
                    <a:gd name="T52" fmla="*/ 2147483647 w 497"/>
                    <a:gd name="T53" fmla="*/ 2147483647 h 304"/>
                    <a:gd name="T54" fmla="*/ 2147483647 w 497"/>
                    <a:gd name="T55" fmla="*/ 2147483647 h 304"/>
                    <a:gd name="T56" fmla="*/ 2147483647 w 497"/>
                    <a:gd name="T57" fmla="*/ 2147483647 h 304"/>
                    <a:gd name="T58" fmla="*/ 2147483647 w 497"/>
                    <a:gd name="T59" fmla="*/ 2147483647 h 304"/>
                    <a:gd name="T60" fmla="*/ 2147483647 w 497"/>
                    <a:gd name="T61" fmla="*/ 2147483647 h 304"/>
                    <a:gd name="T62" fmla="*/ 2147483647 w 497"/>
                    <a:gd name="T63" fmla="*/ 2147483647 h 304"/>
                    <a:gd name="T64" fmla="*/ 2147483647 w 497"/>
                    <a:gd name="T65" fmla="*/ 2147483647 h 304"/>
                    <a:gd name="T66" fmla="*/ 2147483647 w 497"/>
                    <a:gd name="T67" fmla="*/ 2147483647 h 304"/>
                    <a:gd name="T68" fmla="*/ 2147483647 w 497"/>
                    <a:gd name="T69" fmla="*/ 2147483647 h 304"/>
                    <a:gd name="T70" fmla="*/ 2147483647 w 497"/>
                    <a:gd name="T71" fmla="*/ 2147483647 h 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04"/>
                    <a:gd name="T110" fmla="*/ 497 w 497"/>
                    <a:gd name="T111" fmla="*/ 304 h 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04">
                      <a:moveTo>
                        <a:pt x="283" y="269"/>
                      </a:moveTo>
                      <a:cubicBezTo>
                        <a:pt x="274" y="269"/>
                        <a:pt x="256" y="266"/>
                        <a:pt x="248" y="270"/>
                      </a:cubicBezTo>
                      <a:cubicBezTo>
                        <a:pt x="235" y="277"/>
                        <a:pt x="235" y="288"/>
                        <a:pt x="219" y="291"/>
                      </a:cubicBezTo>
                      <a:cubicBezTo>
                        <a:pt x="205" y="295"/>
                        <a:pt x="186" y="304"/>
                        <a:pt x="171" y="303"/>
                      </a:cubicBezTo>
                      <a:cubicBezTo>
                        <a:pt x="158" y="303"/>
                        <a:pt x="139" y="278"/>
                        <a:pt x="130" y="302"/>
                      </a:cubicBezTo>
                      <a:cubicBezTo>
                        <a:pt x="105" y="288"/>
                        <a:pt x="85" y="268"/>
                        <a:pt x="64" y="249"/>
                      </a:cubicBezTo>
                      <a:cubicBezTo>
                        <a:pt x="54" y="239"/>
                        <a:pt x="44" y="232"/>
                        <a:pt x="34" y="223"/>
                      </a:cubicBezTo>
                      <a:cubicBezTo>
                        <a:pt x="21" y="211"/>
                        <a:pt x="12" y="195"/>
                        <a:pt x="0" y="181"/>
                      </a:cubicBezTo>
                      <a:cubicBezTo>
                        <a:pt x="2" y="180"/>
                        <a:pt x="2" y="180"/>
                        <a:pt x="2" y="180"/>
                      </a:cubicBezTo>
                      <a:cubicBezTo>
                        <a:pt x="11" y="167"/>
                        <a:pt x="27" y="158"/>
                        <a:pt x="35" y="143"/>
                      </a:cubicBezTo>
                      <a:cubicBezTo>
                        <a:pt x="40" y="133"/>
                        <a:pt x="32" y="128"/>
                        <a:pt x="34" y="118"/>
                      </a:cubicBezTo>
                      <a:cubicBezTo>
                        <a:pt x="35" y="110"/>
                        <a:pt x="51" y="102"/>
                        <a:pt x="55" y="92"/>
                      </a:cubicBezTo>
                      <a:cubicBezTo>
                        <a:pt x="61" y="78"/>
                        <a:pt x="53" y="64"/>
                        <a:pt x="51" y="50"/>
                      </a:cubicBezTo>
                      <a:cubicBezTo>
                        <a:pt x="53" y="51"/>
                        <a:pt x="53" y="51"/>
                        <a:pt x="53" y="51"/>
                      </a:cubicBezTo>
                      <a:cubicBezTo>
                        <a:pt x="75" y="58"/>
                        <a:pt x="95" y="82"/>
                        <a:pt x="115" y="94"/>
                      </a:cubicBezTo>
                      <a:cubicBezTo>
                        <a:pt x="138" y="107"/>
                        <a:pt x="173" y="100"/>
                        <a:pt x="200" y="98"/>
                      </a:cubicBezTo>
                      <a:cubicBezTo>
                        <a:pt x="200" y="87"/>
                        <a:pt x="204" y="67"/>
                        <a:pt x="215" y="61"/>
                      </a:cubicBezTo>
                      <a:cubicBezTo>
                        <a:pt x="220" y="59"/>
                        <a:pt x="228" y="61"/>
                        <a:pt x="233" y="60"/>
                      </a:cubicBezTo>
                      <a:cubicBezTo>
                        <a:pt x="240" y="58"/>
                        <a:pt x="246" y="53"/>
                        <a:pt x="252" y="50"/>
                      </a:cubicBezTo>
                      <a:cubicBezTo>
                        <a:pt x="261" y="45"/>
                        <a:pt x="269" y="37"/>
                        <a:pt x="277" y="39"/>
                      </a:cubicBezTo>
                      <a:cubicBezTo>
                        <a:pt x="287" y="42"/>
                        <a:pt x="300" y="58"/>
                        <a:pt x="308" y="63"/>
                      </a:cubicBezTo>
                      <a:cubicBezTo>
                        <a:pt x="307" y="42"/>
                        <a:pt x="323" y="18"/>
                        <a:pt x="331" y="0"/>
                      </a:cubicBezTo>
                      <a:cubicBezTo>
                        <a:pt x="337" y="9"/>
                        <a:pt x="345" y="17"/>
                        <a:pt x="350" y="27"/>
                      </a:cubicBezTo>
                      <a:cubicBezTo>
                        <a:pt x="361" y="22"/>
                        <a:pt x="362" y="19"/>
                        <a:pt x="374" y="20"/>
                      </a:cubicBezTo>
                      <a:cubicBezTo>
                        <a:pt x="386" y="22"/>
                        <a:pt x="392" y="27"/>
                        <a:pt x="405" y="24"/>
                      </a:cubicBezTo>
                      <a:cubicBezTo>
                        <a:pt x="417" y="22"/>
                        <a:pt x="419" y="22"/>
                        <a:pt x="428" y="25"/>
                      </a:cubicBezTo>
                      <a:cubicBezTo>
                        <a:pt x="437" y="27"/>
                        <a:pt x="443" y="31"/>
                        <a:pt x="453" y="30"/>
                      </a:cubicBezTo>
                      <a:cubicBezTo>
                        <a:pt x="456" y="38"/>
                        <a:pt x="456" y="38"/>
                        <a:pt x="456" y="38"/>
                      </a:cubicBezTo>
                      <a:cubicBezTo>
                        <a:pt x="469" y="59"/>
                        <a:pt x="487" y="77"/>
                        <a:pt x="496" y="100"/>
                      </a:cubicBezTo>
                      <a:cubicBezTo>
                        <a:pt x="497" y="103"/>
                        <a:pt x="497" y="103"/>
                        <a:pt x="497" y="103"/>
                      </a:cubicBezTo>
                      <a:cubicBezTo>
                        <a:pt x="484" y="111"/>
                        <a:pt x="464" y="104"/>
                        <a:pt x="451" y="116"/>
                      </a:cubicBezTo>
                      <a:cubicBezTo>
                        <a:pt x="428" y="134"/>
                        <a:pt x="416" y="168"/>
                        <a:pt x="404" y="193"/>
                      </a:cubicBezTo>
                      <a:cubicBezTo>
                        <a:pt x="395" y="211"/>
                        <a:pt x="390" y="248"/>
                        <a:pt x="374" y="256"/>
                      </a:cubicBezTo>
                      <a:cubicBezTo>
                        <a:pt x="362" y="261"/>
                        <a:pt x="343" y="262"/>
                        <a:pt x="330" y="266"/>
                      </a:cubicBezTo>
                      <a:cubicBezTo>
                        <a:pt x="320" y="269"/>
                        <a:pt x="312" y="269"/>
                        <a:pt x="302" y="269"/>
                      </a:cubicBezTo>
                      <a:lnTo>
                        <a:pt x="283" y="26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89" name="Freeform 106"/>
                <p:cNvSpPr>
                  <a:spLocks/>
                </p:cNvSpPr>
                <p:nvPr/>
              </p:nvSpPr>
              <p:spPr bwMode="auto">
                <a:xfrm>
                  <a:off x="4660900" y="4719638"/>
                  <a:ext cx="433388" cy="230187"/>
                </a:xfrm>
                <a:custGeom>
                  <a:avLst/>
                  <a:gdLst>
                    <a:gd name="T0" fmla="*/ 2147483647 w 409"/>
                    <a:gd name="T1" fmla="*/ 2147483647 h 218"/>
                    <a:gd name="T2" fmla="*/ 2147483647 w 409"/>
                    <a:gd name="T3" fmla="*/ 2147483647 h 218"/>
                    <a:gd name="T4" fmla="*/ 2147483647 w 409"/>
                    <a:gd name="T5" fmla="*/ 2147483647 h 218"/>
                    <a:gd name="T6" fmla="*/ 2147483647 w 409"/>
                    <a:gd name="T7" fmla="*/ 2147483647 h 218"/>
                    <a:gd name="T8" fmla="*/ 2147483647 w 409"/>
                    <a:gd name="T9" fmla="*/ 2147483647 h 218"/>
                    <a:gd name="T10" fmla="*/ 2147483647 w 409"/>
                    <a:gd name="T11" fmla="*/ 2147483647 h 218"/>
                    <a:gd name="T12" fmla="*/ 2147483647 w 409"/>
                    <a:gd name="T13" fmla="*/ 2147483647 h 218"/>
                    <a:gd name="T14" fmla="*/ 2147483647 w 409"/>
                    <a:gd name="T15" fmla="*/ 2147483647 h 218"/>
                    <a:gd name="T16" fmla="*/ 2147483647 w 409"/>
                    <a:gd name="T17" fmla="*/ 2147483647 h 218"/>
                    <a:gd name="T18" fmla="*/ 2147483647 w 409"/>
                    <a:gd name="T19" fmla="*/ 2147483647 h 218"/>
                    <a:gd name="T20" fmla="*/ 2147483647 w 409"/>
                    <a:gd name="T21" fmla="*/ 2147483647 h 218"/>
                    <a:gd name="T22" fmla="*/ 2147483647 w 409"/>
                    <a:gd name="T23" fmla="*/ 2147483647 h 218"/>
                    <a:gd name="T24" fmla="*/ 2147483647 w 409"/>
                    <a:gd name="T25" fmla="*/ 2147483647 h 218"/>
                    <a:gd name="T26" fmla="*/ 2147483647 w 409"/>
                    <a:gd name="T27" fmla="*/ 2147483647 h 218"/>
                    <a:gd name="T28" fmla="*/ 2147483647 w 409"/>
                    <a:gd name="T29" fmla="*/ 2147483647 h 218"/>
                    <a:gd name="T30" fmla="*/ 2147483647 w 409"/>
                    <a:gd name="T31" fmla="*/ 2147483647 h 218"/>
                    <a:gd name="T32" fmla="*/ 2147483647 w 409"/>
                    <a:gd name="T33" fmla="*/ 2147483647 h 218"/>
                    <a:gd name="T34" fmla="*/ 2147483647 w 409"/>
                    <a:gd name="T35" fmla="*/ 2147483647 h 218"/>
                    <a:gd name="T36" fmla="*/ 2147483647 w 409"/>
                    <a:gd name="T37" fmla="*/ 2147483647 h 218"/>
                    <a:gd name="T38" fmla="*/ 2147483647 w 409"/>
                    <a:gd name="T39" fmla="*/ 2147483647 h 218"/>
                    <a:gd name="T40" fmla="*/ 2147483647 w 409"/>
                    <a:gd name="T41" fmla="*/ 2147483647 h 218"/>
                    <a:gd name="T42" fmla="*/ 2147483647 w 409"/>
                    <a:gd name="T43" fmla="*/ 2147483647 h 218"/>
                    <a:gd name="T44" fmla="*/ 2147483647 w 409"/>
                    <a:gd name="T45" fmla="*/ 2147483647 h 218"/>
                    <a:gd name="T46" fmla="*/ 2147483647 w 409"/>
                    <a:gd name="T47" fmla="*/ 2147483647 h 218"/>
                    <a:gd name="T48" fmla="*/ 2147483647 w 409"/>
                    <a:gd name="T49" fmla="*/ 2147483647 h 218"/>
                    <a:gd name="T50" fmla="*/ 2147483647 w 409"/>
                    <a:gd name="T51" fmla="*/ 2147483647 h 218"/>
                    <a:gd name="T52" fmla="*/ 2147483647 w 409"/>
                    <a:gd name="T53" fmla="*/ 2147483647 h 218"/>
                    <a:gd name="T54" fmla="*/ 2147483647 w 409"/>
                    <a:gd name="T55" fmla="*/ 2147483647 h 218"/>
                    <a:gd name="T56" fmla="*/ 2147483647 w 409"/>
                    <a:gd name="T57" fmla="*/ 2147483647 h 218"/>
                    <a:gd name="T58" fmla="*/ 2147483647 w 409"/>
                    <a:gd name="T59" fmla="*/ 2147483647 h 218"/>
                    <a:gd name="T60" fmla="*/ 2147483647 w 409"/>
                    <a:gd name="T61" fmla="*/ 2147483647 h 218"/>
                    <a:gd name="T62" fmla="*/ 2147483647 w 409"/>
                    <a:gd name="T63" fmla="*/ 2147483647 h 218"/>
                    <a:gd name="T64" fmla="*/ 2147483647 w 409"/>
                    <a:gd name="T65" fmla="*/ 2147483647 h 218"/>
                    <a:gd name="T66" fmla="*/ 2147483647 w 409"/>
                    <a:gd name="T67" fmla="*/ 2147483647 h 218"/>
                    <a:gd name="T68" fmla="*/ 0 w 409"/>
                    <a:gd name="T69" fmla="*/ 2147483647 h 218"/>
                    <a:gd name="T70" fmla="*/ 2147483647 w 409"/>
                    <a:gd name="T71" fmla="*/ 2147483647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9"/>
                    <a:gd name="T109" fmla="*/ 0 h 218"/>
                    <a:gd name="T110" fmla="*/ 409 w 409"/>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9" h="218">
                      <a:moveTo>
                        <a:pt x="2" y="100"/>
                      </a:moveTo>
                      <a:cubicBezTo>
                        <a:pt x="3" y="93"/>
                        <a:pt x="8" y="78"/>
                        <a:pt x="13" y="73"/>
                      </a:cubicBezTo>
                      <a:cubicBezTo>
                        <a:pt x="23" y="62"/>
                        <a:pt x="43" y="67"/>
                        <a:pt x="57" y="66"/>
                      </a:cubicBezTo>
                      <a:cubicBezTo>
                        <a:pt x="66" y="66"/>
                        <a:pt x="69" y="67"/>
                        <a:pt x="76" y="61"/>
                      </a:cubicBezTo>
                      <a:cubicBezTo>
                        <a:pt x="86" y="52"/>
                        <a:pt x="82" y="35"/>
                        <a:pt x="89" y="26"/>
                      </a:cubicBezTo>
                      <a:cubicBezTo>
                        <a:pt x="100" y="12"/>
                        <a:pt x="134" y="33"/>
                        <a:pt x="142" y="17"/>
                      </a:cubicBezTo>
                      <a:cubicBezTo>
                        <a:pt x="143" y="17"/>
                        <a:pt x="143" y="17"/>
                        <a:pt x="143" y="17"/>
                      </a:cubicBezTo>
                      <a:cubicBezTo>
                        <a:pt x="152" y="25"/>
                        <a:pt x="162" y="33"/>
                        <a:pt x="165" y="34"/>
                      </a:cubicBezTo>
                      <a:cubicBezTo>
                        <a:pt x="184" y="38"/>
                        <a:pt x="180" y="7"/>
                        <a:pt x="196" y="3"/>
                      </a:cubicBezTo>
                      <a:cubicBezTo>
                        <a:pt x="203" y="11"/>
                        <a:pt x="204" y="36"/>
                        <a:pt x="212" y="41"/>
                      </a:cubicBezTo>
                      <a:cubicBezTo>
                        <a:pt x="222" y="47"/>
                        <a:pt x="225" y="36"/>
                        <a:pt x="235" y="33"/>
                      </a:cubicBezTo>
                      <a:cubicBezTo>
                        <a:pt x="246" y="29"/>
                        <a:pt x="258" y="31"/>
                        <a:pt x="269" y="28"/>
                      </a:cubicBezTo>
                      <a:cubicBezTo>
                        <a:pt x="285" y="23"/>
                        <a:pt x="295" y="29"/>
                        <a:pt x="310" y="28"/>
                      </a:cubicBezTo>
                      <a:cubicBezTo>
                        <a:pt x="306" y="6"/>
                        <a:pt x="335" y="22"/>
                        <a:pt x="343" y="18"/>
                      </a:cubicBezTo>
                      <a:cubicBezTo>
                        <a:pt x="355" y="15"/>
                        <a:pt x="356" y="0"/>
                        <a:pt x="368" y="8"/>
                      </a:cubicBezTo>
                      <a:cubicBezTo>
                        <a:pt x="370" y="9"/>
                        <a:pt x="373" y="19"/>
                        <a:pt x="375" y="21"/>
                      </a:cubicBezTo>
                      <a:cubicBezTo>
                        <a:pt x="381" y="29"/>
                        <a:pt x="389" y="37"/>
                        <a:pt x="397" y="44"/>
                      </a:cubicBezTo>
                      <a:cubicBezTo>
                        <a:pt x="399" y="46"/>
                        <a:pt x="405" y="49"/>
                        <a:pt x="409" y="52"/>
                      </a:cubicBezTo>
                      <a:cubicBezTo>
                        <a:pt x="407" y="56"/>
                        <a:pt x="407" y="56"/>
                        <a:pt x="407" y="56"/>
                      </a:cubicBezTo>
                      <a:cubicBezTo>
                        <a:pt x="405" y="63"/>
                        <a:pt x="403" y="70"/>
                        <a:pt x="401" y="75"/>
                      </a:cubicBezTo>
                      <a:cubicBezTo>
                        <a:pt x="395" y="94"/>
                        <a:pt x="392" y="118"/>
                        <a:pt x="399" y="141"/>
                      </a:cubicBezTo>
                      <a:cubicBezTo>
                        <a:pt x="397" y="141"/>
                        <a:pt x="397" y="141"/>
                        <a:pt x="397" y="141"/>
                      </a:cubicBezTo>
                      <a:cubicBezTo>
                        <a:pt x="389" y="141"/>
                        <a:pt x="383" y="138"/>
                        <a:pt x="375" y="136"/>
                      </a:cubicBezTo>
                      <a:cubicBezTo>
                        <a:pt x="365" y="133"/>
                        <a:pt x="364" y="133"/>
                        <a:pt x="352" y="135"/>
                      </a:cubicBezTo>
                      <a:cubicBezTo>
                        <a:pt x="339" y="138"/>
                        <a:pt x="333" y="133"/>
                        <a:pt x="321" y="131"/>
                      </a:cubicBezTo>
                      <a:cubicBezTo>
                        <a:pt x="309" y="130"/>
                        <a:pt x="308" y="133"/>
                        <a:pt x="297" y="138"/>
                      </a:cubicBezTo>
                      <a:cubicBezTo>
                        <a:pt x="292" y="128"/>
                        <a:pt x="284" y="120"/>
                        <a:pt x="278" y="111"/>
                      </a:cubicBezTo>
                      <a:cubicBezTo>
                        <a:pt x="270" y="129"/>
                        <a:pt x="254" y="153"/>
                        <a:pt x="255" y="174"/>
                      </a:cubicBezTo>
                      <a:cubicBezTo>
                        <a:pt x="247" y="169"/>
                        <a:pt x="234" y="153"/>
                        <a:pt x="224" y="150"/>
                      </a:cubicBezTo>
                      <a:cubicBezTo>
                        <a:pt x="216" y="148"/>
                        <a:pt x="208" y="156"/>
                        <a:pt x="199" y="161"/>
                      </a:cubicBezTo>
                      <a:cubicBezTo>
                        <a:pt x="193" y="164"/>
                        <a:pt x="187" y="169"/>
                        <a:pt x="180" y="170"/>
                      </a:cubicBezTo>
                      <a:cubicBezTo>
                        <a:pt x="175" y="172"/>
                        <a:pt x="167" y="170"/>
                        <a:pt x="162" y="172"/>
                      </a:cubicBezTo>
                      <a:cubicBezTo>
                        <a:pt x="151" y="178"/>
                        <a:pt x="147" y="198"/>
                        <a:pt x="147" y="209"/>
                      </a:cubicBezTo>
                      <a:cubicBezTo>
                        <a:pt x="120" y="211"/>
                        <a:pt x="85" y="218"/>
                        <a:pt x="62" y="205"/>
                      </a:cubicBezTo>
                      <a:cubicBezTo>
                        <a:pt x="42" y="193"/>
                        <a:pt x="22" y="169"/>
                        <a:pt x="0" y="162"/>
                      </a:cubicBezTo>
                      <a:cubicBezTo>
                        <a:pt x="5" y="144"/>
                        <a:pt x="2" y="121"/>
                        <a:pt x="2" y="101"/>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0" name="Freeform 107"/>
                <p:cNvSpPr>
                  <a:spLocks/>
                </p:cNvSpPr>
                <p:nvPr/>
              </p:nvSpPr>
              <p:spPr bwMode="auto">
                <a:xfrm>
                  <a:off x="4660900" y="4719638"/>
                  <a:ext cx="433388" cy="230187"/>
                </a:xfrm>
                <a:custGeom>
                  <a:avLst/>
                  <a:gdLst>
                    <a:gd name="T0" fmla="*/ 2147483647 w 409"/>
                    <a:gd name="T1" fmla="*/ 2147483647 h 218"/>
                    <a:gd name="T2" fmla="*/ 2147483647 w 409"/>
                    <a:gd name="T3" fmla="*/ 2147483647 h 218"/>
                    <a:gd name="T4" fmla="*/ 2147483647 w 409"/>
                    <a:gd name="T5" fmla="*/ 2147483647 h 218"/>
                    <a:gd name="T6" fmla="*/ 2147483647 w 409"/>
                    <a:gd name="T7" fmla="*/ 2147483647 h 218"/>
                    <a:gd name="T8" fmla="*/ 2147483647 w 409"/>
                    <a:gd name="T9" fmla="*/ 2147483647 h 218"/>
                    <a:gd name="T10" fmla="*/ 2147483647 w 409"/>
                    <a:gd name="T11" fmla="*/ 2147483647 h 218"/>
                    <a:gd name="T12" fmla="*/ 2147483647 w 409"/>
                    <a:gd name="T13" fmla="*/ 2147483647 h 218"/>
                    <a:gd name="T14" fmla="*/ 2147483647 w 409"/>
                    <a:gd name="T15" fmla="*/ 2147483647 h 218"/>
                    <a:gd name="T16" fmla="*/ 2147483647 w 409"/>
                    <a:gd name="T17" fmla="*/ 2147483647 h 218"/>
                    <a:gd name="T18" fmla="*/ 2147483647 w 409"/>
                    <a:gd name="T19" fmla="*/ 2147483647 h 218"/>
                    <a:gd name="T20" fmla="*/ 2147483647 w 409"/>
                    <a:gd name="T21" fmla="*/ 2147483647 h 218"/>
                    <a:gd name="T22" fmla="*/ 2147483647 w 409"/>
                    <a:gd name="T23" fmla="*/ 2147483647 h 218"/>
                    <a:gd name="T24" fmla="*/ 2147483647 w 409"/>
                    <a:gd name="T25" fmla="*/ 2147483647 h 218"/>
                    <a:gd name="T26" fmla="*/ 2147483647 w 409"/>
                    <a:gd name="T27" fmla="*/ 2147483647 h 218"/>
                    <a:gd name="T28" fmla="*/ 2147483647 w 409"/>
                    <a:gd name="T29" fmla="*/ 2147483647 h 218"/>
                    <a:gd name="T30" fmla="*/ 2147483647 w 409"/>
                    <a:gd name="T31" fmla="*/ 2147483647 h 218"/>
                    <a:gd name="T32" fmla="*/ 2147483647 w 409"/>
                    <a:gd name="T33" fmla="*/ 2147483647 h 218"/>
                    <a:gd name="T34" fmla="*/ 2147483647 w 409"/>
                    <a:gd name="T35" fmla="*/ 2147483647 h 218"/>
                    <a:gd name="T36" fmla="*/ 2147483647 w 409"/>
                    <a:gd name="T37" fmla="*/ 2147483647 h 218"/>
                    <a:gd name="T38" fmla="*/ 2147483647 w 409"/>
                    <a:gd name="T39" fmla="*/ 2147483647 h 218"/>
                    <a:gd name="T40" fmla="*/ 2147483647 w 409"/>
                    <a:gd name="T41" fmla="*/ 2147483647 h 218"/>
                    <a:gd name="T42" fmla="*/ 2147483647 w 409"/>
                    <a:gd name="T43" fmla="*/ 2147483647 h 218"/>
                    <a:gd name="T44" fmla="*/ 2147483647 w 409"/>
                    <a:gd name="T45" fmla="*/ 2147483647 h 218"/>
                    <a:gd name="T46" fmla="*/ 2147483647 w 409"/>
                    <a:gd name="T47" fmla="*/ 2147483647 h 218"/>
                    <a:gd name="T48" fmla="*/ 2147483647 w 409"/>
                    <a:gd name="T49" fmla="*/ 2147483647 h 218"/>
                    <a:gd name="T50" fmla="*/ 2147483647 w 409"/>
                    <a:gd name="T51" fmla="*/ 2147483647 h 218"/>
                    <a:gd name="T52" fmla="*/ 2147483647 w 409"/>
                    <a:gd name="T53" fmla="*/ 2147483647 h 218"/>
                    <a:gd name="T54" fmla="*/ 2147483647 w 409"/>
                    <a:gd name="T55" fmla="*/ 2147483647 h 218"/>
                    <a:gd name="T56" fmla="*/ 2147483647 w 409"/>
                    <a:gd name="T57" fmla="*/ 2147483647 h 218"/>
                    <a:gd name="T58" fmla="*/ 2147483647 w 409"/>
                    <a:gd name="T59" fmla="*/ 2147483647 h 218"/>
                    <a:gd name="T60" fmla="*/ 2147483647 w 409"/>
                    <a:gd name="T61" fmla="*/ 2147483647 h 218"/>
                    <a:gd name="T62" fmla="*/ 2147483647 w 409"/>
                    <a:gd name="T63" fmla="*/ 2147483647 h 218"/>
                    <a:gd name="T64" fmla="*/ 2147483647 w 409"/>
                    <a:gd name="T65" fmla="*/ 2147483647 h 218"/>
                    <a:gd name="T66" fmla="*/ 2147483647 w 409"/>
                    <a:gd name="T67" fmla="*/ 2147483647 h 218"/>
                    <a:gd name="T68" fmla="*/ 0 w 409"/>
                    <a:gd name="T69" fmla="*/ 2147483647 h 218"/>
                    <a:gd name="T70" fmla="*/ 2147483647 w 409"/>
                    <a:gd name="T71" fmla="*/ 2147483647 h 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9"/>
                    <a:gd name="T109" fmla="*/ 0 h 218"/>
                    <a:gd name="T110" fmla="*/ 409 w 409"/>
                    <a:gd name="T111" fmla="*/ 218 h 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9" h="218">
                      <a:moveTo>
                        <a:pt x="2" y="100"/>
                      </a:moveTo>
                      <a:cubicBezTo>
                        <a:pt x="3" y="93"/>
                        <a:pt x="8" y="78"/>
                        <a:pt x="13" y="73"/>
                      </a:cubicBezTo>
                      <a:cubicBezTo>
                        <a:pt x="23" y="62"/>
                        <a:pt x="43" y="67"/>
                        <a:pt x="57" y="66"/>
                      </a:cubicBezTo>
                      <a:cubicBezTo>
                        <a:pt x="66" y="66"/>
                        <a:pt x="69" y="67"/>
                        <a:pt x="76" y="61"/>
                      </a:cubicBezTo>
                      <a:cubicBezTo>
                        <a:pt x="86" y="52"/>
                        <a:pt x="82" y="35"/>
                        <a:pt x="89" y="26"/>
                      </a:cubicBezTo>
                      <a:cubicBezTo>
                        <a:pt x="100" y="12"/>
                        <a:pt x="134" y="33"/>
                        <a:pt x="142" y="17"/>
                      </a:cubicBezTo>
                      <a:cubicBezTo>
                        <a:pt x="143" y="17"/>
                        <a:pt x="143" y="17"/>
                        <a:pt x="143" y="17"/>
                      </a:cubicBezTo>
                      <a:cubicBezTo>
                        <a:pt x="152" y="25"/>
                        <a:pt x="162" y="33"/>
                        <a:pt x="165" y="34"/>
                      </a:cubicBezTo>
                      <a:cubicBezTo>
                        <a:pt x="184" y="38"/>
                        <a:pt x="180" y="7"/>
                        <a:pt x="196" y="3"/>
                      </a:cubicBezTo>
                      <a:cubicBezTo>
                        <a:pt x="203" y="11"/>
                        <a:pt x="204" y="36"/>
                        <a:pt x="212" y="41"/>
                      </a:cubicBezTo>
                      <a:cubicBezTo>
                        <a:pt x="222" y="47"/>
                        <a:pt x="225" y="36"/>
                        <a:pt x="235" y="33"/>
                      </a:cubicBezTo>
                      <a:cubicBezTo>
                        <a:pt x="246" y="29"/>
                        <a:pt x="258" y="31"/>
                        <a:pt x="269" y="28"/>
                      </a:cubicBezTo>
                      <a:cubicBezTo>
                        <a:pt x="285" y="23"/>
                        <a:pt x="295" y="29"/>
                        <a:pt x="310" y="28"/>
                      </a:cubicBezTo>
                      <a:cubicBezTo>
                        <a:pt x="306" y="6"/>
                        <a:pt x="335" y="22"/>
                        <a:pt x="343" y="18"/>
                      </a:cubicBezTo>
                      <a:cubicBezTo>
                        <a:pt x="355" y="15"/>
                        <a:pt x="356" y="0"/>
                        <a:pt x="368" y="8"/>
                      </a:cubicBezTo>
                      <a:cubicBezTo>
                        <a:pt x="370" y="9"/>
                        <a:pt x="373" y="19"/>
                        <a:pt x="375" y="21"/>
                      </a:cubicBezTo>
                      <a:cubicBezTo>
                        <a:pt x="381" y="29"/>
                        <a:pt x="389" y="37"/>
                        <a:pt x="397" y="44"/>
                      </a:cubicBezTo>
                      <a:cubicBezTo>
                        <a:pt x="399" y="46"/>
                        <a:pt x="405" y="49"/>
                        <a:pt x="409" y="52"/>
                      </a:cubicBezTo>
                      <a:cubicBezTo>
                        <a:pt x="407" y="56"/>
                        <a:pt x="407" y="56"/>
                        <a:pt x="407" y="56"/>
                      </a:cubicBezTo>
                      <a:cubicBezTo>
                        <a:pt x="405" y="63"/>
                        <a:pt x="403" y="70"/>
                        <a:pt x="401" y="75"/>
                      </a:cubicBezTo>
                      <a:cubicBezTo>
                        <a:pt x="395" y="94"/>
                        <a:pt x="392" y="118"/>
                        <a:pt x="399" y="141"/>
                      </a:cubicBezTo>
                      <a:cubicBezTo>
                        <a:pt x="397" y="141"/>
                        <a:pt x="397" y="141"/>
                        <a:pt x="397" y="141"/>
                      </a:cubicBezTo>
                      <a:cubicBezTo>
                        <a:pt x="389" y="141"/>
                        <a:pt x="383" y="138"/>
                        <a:pt x="375" y="136"/>
                      </a:cubicBezTo>
                      <a:cubicBezTo>
                        <a:pt x="365" y="133"/>
                        <a:pt x="364" y="133"/>
                        <a:pt x="352" y="135"/>
                      </a:cubicBezTo>
                      <a:cubicBezTo>
                        <a:pt x="339" y="138"/>
                        <a:pt x="333" y="133"/>
                        <a:pt x="321" y="131"/>
                      </a:cubicBezTo>
                      <a:cubicBezTo>
                        <a:pt x="309" y="130"/>
                        <a:pt x="308" y="133"/>
                        <a:pt x="297" y="138"/>
                      </a:cubicBezTo>
                      <a:cubicBezTo>
                        <a:pt x="292" y="128"/>
                        <a:pt x="284" y="120"/>
                        <a:pt x="278" y="111"/>
                      </a:cubicBezTo>
                      <a:cubicBezTo>
                        <a:pt x="270" y="129"/>
                        <a:pt x="254" y="153"/>
                        <a:pt x="255" y="174"/>
                      </a:cubicBezTo>
                      <a:cubicBezTo>
                        <a:pt x="247" y="169"/>
                        <a:pt x="234" y="153"/>
                        <a:pt x="224" y="150"/>
                      </a:cubicBezTo>
                      <a:cubicBezTo>
                        <a:pt x="216" y="148"/>
                        <a:pt x="208" y="156"/>
                        <a:pt x="199" y="161"/>
                      </a:cubicBezTo>
                      <a:cubicBezTo>
                        <a:pt x="193" y="164"/>
                        <a:pt x="187" y="169"/>
                        <a:pt x="180" y="170"/>
                      </a:cubicBezTo>
                      <a:cubicBezTo>
                        <a:pt x="175" y="172"/>
                        <a:pt x="167" y="170"/>
                        <a:pt x="162" y="172"/>
                      </a:cubicBezTo>
                      <a:cubicBezTo>
                        <a:pt x="151" y="178"/>
                        <a:pt x="147" y="198"/>
                        <a:pt x="147" y="209"/>
                      </a:cubicBezTo>
                      <a:cubicBezTo>
                        <a:pt x="120" y="211"/>
                        <a:pt x="85" y="218"/>
                        <a:pt x="62" y="205"/>
                      </a:cubicBezTo>
                      <a:cubicBezTo>
                        <a:pt x="42" y="193"/>
                        <a:pt x="22" y="169"/>
                        <a:pt x="0" y="162"/>
                      </a:cubicBezTo>
                      <a:cubicBezTo>
                        <a:pt x="5" y="144"/>
                        <a:pt x="2" y="121"/>
                        <a:pt x="2" y="101"/>
                      </a:cubicBezTo>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1" name="Freeform 108"/>
                <p:cNvSpPr>
                  <a:spLocks/>
                </p:cNvSpPr>
                <p:nvPr/>
              </p:nvSpPr>
              <p:spPr bwMode="auto">
                <a:xfrm>
                  <a:off x="4448175" y="4057650"/>
                  <a:ext cx="790575" cy="715963"/>
                </a:xfrm>
                <a:custGeom>
                  <a:avLst/>
                  <a:gdLst>
                    <a:gd name="T0" fmla="*/ 2147483647 w 747"/>
                    <a:gd name="T1" fmla="*/ 2147483647 h 677"/>
                    <a:gd name="T2" fmla="*/ 2147483647 w 747"/>
                    <a:gd name="T3" fmla="*/ 2147483647 h 677"/>
                    <a:gd name="T4" fmla="*/ 2147483647 w 747"/>
                    <a:gd name="T5" fmla="*/ 2147483647 h 677"/>
                    <a:gd name="T6" fmla="*/ 2147483647 w 747"/>
                    <a:gd name="T7" fmla="*/ 2147483647 h 677"/>
                    <a:gd name="T8" fmla="*/ 2147483647 w 747"/>
                    <a:gd name="T9" fmla="*/ 2147483647 h 677"/>
                    <a:gd name="T10" fmla="*/ 2147483647 w 747"/>
                    <a:gd name="T11" fmla="*/ 2147483647 h 677"/>
                    <a:gd name="T12" fmla="*/ 2147483647 w 747"/>
                    <a:gd name="T13" fmla="*/ 2147483647 h 677"/>
                    <a:gd name="T14" fmla="*/ 2147483647 w 747"/>
                    <a:gd name="T15" fmla="*/ 2147483647 h 677"/>
                    <a:gd name="T16" fmla="*/ 2147483647 w 747"/>
                    <a:gd name="T17" fmla="*/ 2147483647 h 677"/>
                    <a:gd name="T18" fmla="*/ 2147483647 w 747"/>
                    <a:gd name="T19" fmla="*/ 2147483647 h 677"/>
                    <a:gd name="T20" fmla="*/ 2147483647 w 747"/>
                    <a:gd name="T21" fmla="*/ 2147483647 h 677"/>
                    <a:gd name="T22" fmla="*/ 2147483647 w 747"/>
                    <a:gd name="T23" fmla="*/ 2147483647 h 677"/>
                    <a:gd name="T24" fmla="*/ 2147483647 w 747"/>
                    <a:gd name="T25" fmla="*/ 2147483647 h 677"/>
                    <a:gd name="T26" fmla="*/ 2147483647 w 747"/>
                    <a:gd name="T27" fmla="*/ 2147483647 h 677"/>
                    <a:gd name="T28" fmla="*/ 2147483647 w 747"/>
                    <a:gd name="T29" fmla="*/ 2147483647 h 677"/>
                    <a:gd name="T30" fmla="*/ 2147483647 w 747"/>
                    <a:gd name="T31" fmla="*/ 2147483647 h 677"/>
                    <a:gd name="T32" fmla="*/ 2147483647 w 747"/>
                    <a:gd name="T33" fmla="*/ 2147483647 h 677"/>
                    <a:gd name="T34" fmla="*/ 2147483647 w 747"/>
                    <a:gd name="T35" fmla="*/ 2147483647 h 677"/>
                    <a:gd name="T36" fmla="*/ 2147483647 w 747"/>
                    <a:gd name="T37" fmla="*/ 2147483647 h 677"/>
                    <a:gd name="T38" fmla="*/ 2147483647 w 747"/>
                    <a:gd name="T39" fmla="*/ 2147483647 h 677"/>
                    <a:gd name="T40" fmla="*/ 2147483647 w 747"/>
                    <a:gd name="T41" fmla="*/ 2147483647 h 677"/>
                    <a:gd name="T42" fmla="*/ 2147483647 w 747"/>
                    <a:gd name="T43" fmla="*/ 2147483647 h 677"/>
                    <a:gd name="T44" fmla="*/ 2147483647 w 747"/>
                    <a:gd name="T45" fmla="*/ 2147483647 h 677"/>
                    <a:gd name="T46" fmla="*/ 2147483647 w 747"/>
                    <a:gd name="T47" fmla="*/ 2147483647 h 677"/>
                    <a:gd name="T48" fmla="*/ 2147483647 w 747"/>
                    <a:gd name="T49" fmla="*/ 2147483647 h 677"/>
                    <a:gd name="T50" fmla="*/ 2147483647 w 747"/>
                    <a:gd name="T51" fmla="*/ 2147483647 h 677"/>
                    <a:gd name="T52" fmla="*/ 2147483647 w 747"/>
                    <a:gd name="T53" fmla="*/ 2147483647 h 677"/>
                    <a:gd name="T54" fmla="*/ 2147483647 w 747"/>
                    <a:gd name="T55" fmla="*/ 2147483647 h 677"/>
                    <a:gd name="T56" fmla="*/ 2147483647 w 747"/>
                    <a:gd name="T57" fmla="*/ 2147483647 h 677"/>
                    <a:gd name="T58" fmla="*/ 2147483647 w 747"/>
                    <a:gd name="T59" fmla="*/ 2147483647 h 677"/>
                    <a:gd name="T60" fmla="*/ 2147483647 w 747"/>
                    <a:gd name="T61" fmla="*/ 2147483647 h 677"/>
                    <a:gd name="T62" fmla="*/ 2147483647 w 747"/>
                    <a:gd name="T63" fmla="*/ 2147483647 h 677"/>
                    <a:gd name="T64" fmla="*/ 2147483647 w 747"/>
                    <a:gd name="T65" fmla="*/ 2147483647 h 677"/>
                    <a:gd name="T66" fmla="*/ 2147483647 w 747"/>
                    <a:gd name="T67" fmla="*/ 2147483647 h 677"/>
                    <a:gd name="T68" fmla="*/ 2147483647 w 747"/>
                    <a:gd name="T69" fmla="*/ 2147483647 h 6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7"/>
                    <a:gd name="T106" fmla="*/ 0 h 677"/>
                    <a:gd name="T107" fmla="*/ 747 w 747"/>
                    <a:gd name="T108" fmla="*/ 677 h 6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7" h="677">
                      <a:moveTo>
                        <a:pt x="22" y="151"/>
                      </a:moveTo>
                      <a:cubicBezTo>
                        <a:pt x="26" y="148"/>
                        <a:pt x="26" y="138"/>
                        <a:pt x="27" y="135"/>
                      </a:cubicBezTo>
                      <a:cubicBezTo>
                        <a:pt x="28" y="132"/>
                        <a:pt x="29" y="125"/>
                        <a:pt x="35" y="121"/>
                      </a:cubicBezTo>
                      <a:cubicBezTo>
                        <a:pt x="42" y="118"/>
                        <a:pt x="52" y="108"/>
                        <a:pt x="52" y="108"/>
                      </a:cubicBezTo>
                      <a:cubicBezTo>
                        <a:pt x="52" y="108"/>
                        <a:pt x="94" y="84"/>
                        <a:pt x="122" y="86"/>
                      </a:cubicBezTo>
                      <a:cubicBezTo>
                        <a:pt x="149" y="88"/>
                        <a:pt x="160" y="72"/>
                        <a:pt x="167" y="60"/>
                      </a:cubicBezTo>
                      <a:cubicBezTo>
                        <a:pt x="175" y="47"/>
                        <a:pt x="193" y="41"/>
                        <a:pt x="210" y="32"/>
                      </a:cubicBezTo>
                      <a:cubicBezTo>
                        <a:pt x="227" y="23"/>
                        <a:pt x="236" y="14"/>
                        <a:pt x="256" y="12"/>
                      </a:cubicBezTo>
                      <a:cubicBezTo>
                        <a:pt x="276" y="10"/>
                        <a:pt x="283" y="2"/>
                        <a:pt x="293" y="3"/>
                      </a:cubicBezTo>
                      <a:cubicBezTo>
                        <a:pt x="304" y="4"/>
                        <a:pt x="305" y="0"/>
                        <a:pt x="320" y="9"/>
                      </a:cubicBezTo>
                      <a:cubicBezTo>
                        <a:pt x="335" y="17"/>
                        <a:pt x="325" y="4"/>
                        <a:pt x="328" y="25"/>
                      </a:cubicBezTo>
                      <a:cubicBezTo>
                        <a:pt x="332" y="45"/>
                        <a:pt x="329" y="65"/>
                        <a:pt x="356" y="65"/>
                      </a:cubicBezTo>
                      <a:cubicBezTo>
                        <a:pt x="383" y="65"/>
                        <a:pt x="398" y="66"/>
                        <a:pt x="409" y="51"/>
                      </a:cubicBezTo>
                      <a:cubicBezTo>
                        <a:pt x="452" y="50"/>
                        <a:pt x="452" y="50"/>
                        <a:pt x="452" y="50"/>
                      </a:cubicBezTo>
                      <a:cubicBezTo>
                        <a:pt x="470" y="48"/>
                        <a:pt x="489" y="52"/>
                        <a:pt x="506" y="56"/>
                      </a:cubicBezTo>
                      <a:cubicBezTo>
                        <a:pt x="536" y="64"/>
                        <a:pt x="572" y="83"/>
                        <a:pt x="604" y="80"/>
                      </a:cubicBezTo>
                      <a:cubicBezTo>
                        <a:pt x="622" y="78"/>
                        <a:pt x="634" y="69"/>
                        <a:pt x="652" y="76"/>
                      </a:cubicBezTo>
                      <a:cubicBezTo>
                        <a:pt x="662" y="80"/>
                        <a:pt x="693" y="98"/>
                        <a:pt x="698" y="110"/>
                      </a:cubicBezTo>
                      <a:cubicBezTo>
                        <a:pt x="704" y="127"/>
                        <a:pt x="690" y="154"/>
                        <a:pt x="699" y="173"/>
                      </a:cubicBezTo>
                      <a:cubicBezTo>
                        <a:pt x="707" y="190"/>
                        <a:pt x="720" y="202"/>
                        <a:pt x="725" y="222"/>
                      </a:cubicBezTo>
                      <a:cubicBezTo>
                        <a:pt x="730" y="239"/>
                        <a:pt x="731" y="264"/>
                        <a:pt x="720" y="278"/>
                      </a:cubicBezTo>
                      <a:cubicBezTo>
                        <a:pt x="710" y="291"/>
                        <a:pt x="693" y="292"/>
                        <a:pt x="682" y="304"/>
                      </a:cubicBezTo>
                      <a:cubicBezTo>
                        <a:pt x="671" y="314"/>
                        <a:pt x="673" y="318"/>
                        <a:pt x="670" y="334"/>
                      </a:cubicBezTo>
                      <a:cubicBezTo>
                        <a:pt x="697" y="331"/>
                        <a:pt x="700" y="346"/>
                        <a:pt x="700" y="368"/>
                      </a:cubicBezTo>
                      <a:cubicBezTo>
                        <a:pt x="699" y="397"/>
                        <a:pt x="696" y="414"/>
                        <a:pt x="708" y="440"/>
                      </a:cubicBezTo>
                      <a:cubicBezTo>
                        <a:pt x="723" y="472"/>
                        <a:pt x="747" y="517"/>
                        <a:pt x="735" y="552"/>
                      </a:cubicBezTo>
                      <a:cubicBezTo>
                        <a:pt x="729" y="570"/>
                        <a:pt x="718" y="564"/>
                        <a:pt x="703" y="578"/>
                      </a:cubicBezTo>
                      <a:cubicBezTo>
                        <a:pt x="689" y="592"/>
                        <a:pt x="678" y="608"/>
                        <a:pt x="662" y="622"/>
                      </a:cubicBezTo>
                      <a:cubicBezTo>
                        <a:pt x="649" y="632"/>
                        <a:pt x="628" y="644"/>
                        <a:pt x="618" y="659"/>
                      </a:cubicBezTo>
                      <a:cubicBezTo>
                        <a:pt x="610" y="677"/>
                        <a:pt x="610" y="677"/>
                        <a:pt x="610" y="677"/>
                      </a:cubicBezTo>
                      <a:cubicBezTo>
                        <a:pt x="603" y="672"/>
                        <a:pt x="603" y="673"/>
                        <a:pt x="598" y="669"/>
                      </a:cubicBezTo>
                      <a:cubicBezTo>
                        <a:pt x="590" y="662"/>
                        <a:pt x="582" y="654"/>
                        <a:pt x="576" y="646"/>
                      </a:cubicBezTo>
                      <a:cubicBezTo>
                        <a:pt x="574" y="644"/>
                        <a:pt x="571" y="634"/>
                        <a:pt x="569" y="633"/>
                      </a:cubicBezTo>
                      <a:cubicBezTo>
                        <a:pt x="557" y="625"/>
                        <a:pt x="556" y="640"/>
                        <a:pt x="544" y="643"/>
                      </a:cubicBezTo>
                      <a:cubicBezTo>
                        <a:pt x="536" y="647"/>
                        <a:pt x="507" y="631"/>
                        <a:pt x="511" y="653"/>
                      </a:cubicBezTo>
                      <a:cubicBezTo>
                        <a:pt x="496" y="654"/>
                        <a:pt x="486" y="648"/>
                        <a:pt x="470" y="653"/>
                      </a:cubicBezTo>
                      <a:cubicBezTo>
                        <a:pt x="459" y="656"/>
                        <a:pt x="447" y="654"/>
                        <a:pt x="436" y="658"/>
                      </a:cubicBezTo>
                      <a:cubicBezTo>
                        <a:pt x="426" y="661"/>
                        <a:pt x="423" y="672"/>
                        <a:pt x="413" y="666"/>
                      </a:cubicBezTo>
                      <a:cubicBezTo>
                        <a:pt x="405" y="661"/>
                        <a:pt x="404" y="636"/>
                        <a:pt x="397" y="628"/>
                      </a:cubicBezTo>
                      <a:cubicBezTo>
                        <a:pt x="381" y="632"/>
                        <a:pt x="385" y="663"/>
                        <a:pt x="366" y="659"/>
                      </a:cubicBezTo>
                      <a:cubicBezTo>
                        <a:pt x="360" y="658"/>
                        <a:pt x="330" y="629"/>
                        <a:pt x="328" y="624"/>
                      </a:cubicBezTo>
                      <a:cubicBezTo>
                        <a:pt x="326" y="616"/>
                        <a:pt x="340" y="602"/>
                        <a:pt x="334" y="594"/>
                      </a:cubicBezTo>
                      <a:cubicBezTo>
                        <a:pt x="330" y="589"/>
                        <a:pt x="322" y="592"/>
                        <a:pt x="316" y="593"/>
                      </a:cubicBezTo>
                      <a:cubicBezTo>
                        <a:pt x="307" y="595"/>
                        <a:pt x="300" y="602"/>
                        <a:pt x="293" y="598"/>
                      </a:cubicBezTo>
                      <a:cubicBezTo>
                        <a:pt x="287" y="593"/>
                        <a:pt x="285" y="566"/>
                        <a:pt x="282" y="558"/>
                      </a:cubicBezTo>
                      <a:cubicBezTo>
                        <a:pt x="270" y="560"/>
                        <a:pt x="264" y="574"/>
                        <a:pt x="253" y="575"/>
                      </a:cubicBezTo>
                      <a:cubicBezTo>
                        <a:pt x="255" y="569"/>
                        <a:pt x="261" y="547"/>
                        <a:pt x="256" y="542"/>
                      </a:cubicBezTo>
                      <a:cubicBezTo>
                        <a:pt x="251" y="536"/>
                        <a:pt x="241" y="542"/>
                        <a:pt x="234" y="542"/>
                      </a:cubicBezTo>
                      <a:cubicBezTo>
                        <a:pt x="228" y="543"/>
                        <a:pt x="209" y="540"/>
                        <a:pt x="205" y="545"/>
                      </a:cubicBezTo>
                      <a:cubicBezTo>
                        <a:pt x="201" y="549"/>
                        <a:pt x="204" y="572"/>
                        <a:pt x="203" y="579"/>
                      </a:cubicBezTo>
                      <a:cubicBezTo>
                        <a:pt x="191" y="576"/>
                        <a:pt x="181" y="563"/>
                        <a:pt x="170" y="558"/>
                      </a:cubicBezTo>
                      <a:cubicBezTo>
                        <a:pt x="171" y="547"/>
                        <a:pt x="174" y="534"/>
                        <a:pt x="172" y="524"/>
                      </a:cubicBezTo>
                      <a:cubicBezTo>
                        <a:pt x="161" y="522"/>
                        <a:pt x="154" y="529"/>
                        <a:pt x="145" y="531"/>
                      </a:cubicBezTo>
                      <a:cubicBezTo>
                        <a:pt x="143" y="523"/>
                        <a:pt x="139" y="528"/>
                        <a:pt x="135" y="525"/>
                      </a:cubicBezTo>
                      <a:cubicBezTo>
                        <a:pt x="132" y="522"/>
                        <a:pt x="128" y="514"/>
                        <a:pt x="125" y="513"/>
                      </a:cubicBezTo>
                      <a:cubicBezTo>
                        <a:pt x="117" y="507"/>
                        <a:pt x="106" y="513"/>
                        <a:pt x="99" y="520"/>
                      </a:cubicBezTo>
                      <a:cubicBezTo>
                        <a:pt x="90" y="506"/>
                        <a:pt x="100" y="486"/>
                        <a:pt x="86" y="473"/>
                      </a:cubicBezTo>
                      <a:cubicBezTo>
                        <a:pt x="79" y="467"/>
                        <a:pt x="69" y="470"/>
                        <a:pt x="65" y="465"/>
                      </a:cubicBezTo>
                      <a:cubicBezTo>
                        <a:pt x="67" y="458"/>
                        <a:pt x="67" y="458"/>
                        <a:pt x="67" y="458"/>
                      </a:cubicBezTo>
                      <a:cubicBezTo>
                        <a:pt x="69" y="447"/>
                        <a:pt x="65" y="433"/>
                        <a:pt x="64" y="422"/>
                      </a:cubicBezTo>
                      <a:cubicBezTo>
                        <a:pt x="64" y="398"/>
                        <a:pt x="40" y="384"/>
                        <a:pt x="43" y="362"/>
                      </a:cubicBezTo>
                      <a:cubicBezTo>
                        <a:pt x="44" y="352"/>
                        <a:pt x="44" y="347"/>
                        <a:pt x="42" y="340"/>
                      </a:cubicBezTo>
                      <a:cubicBezTo>
                        <a:pt x="41" y="336"/>
                        <a:pt x="38" y="335"/>
                        <a:pt x="38" y="330"/>
                      </a:cubicBezTo>
                      <a:cubicBezTo>
                        <a:pt x="37" y="325"/>
                        <a:pt x="43" y="322"/>
                        <a:pt x="42" y="317"/>
                      </a:cubicBezTo>
                      <a:cubicBezTo>
                        <a:pt x="40" y="311"/>
                        <a:pt x="33" y="312"/>
                        <a:pt x="31" y="308"/>
                      </a:cubicBezTo>
                      <a:cubicBezTo>
                        <a:pt x="28" y="300"/>
                        <a:pt x="35" y="293"/>
                        <a:pt x="35" y="286"/>
                      </a:cubicBezTo>
                      <a:cubicBezTo>
                        <a:pt x="36" y="267"/>
                        <a:pt x="8" y="266"/>
                        <a:pt x="0" y="251"/>
                      </a:cubicBezTo>
                      <a:cubicBezTo>
                        <a:pt x="15" y="236"/>
                        <a:pt x="30" y="217"/>
                        <a:pt x="31" y="197"/>
                      </a:cubicBezTo>
                      <a:cubicBezTo>
                        <a:pt x="31" y="191"/>
                        <a:pt x="35" y="181"/>
                        <a:pt x="35" y="176"/>
                      </a:cubicBezTo>
                      <a:cubicBezTo>
                        <a:pt x="34" y="168"/>
                        <a:pt x="21" y="156"/>
                        <a:pt x="22" y="151"/>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2" name="Freeform 109"/>
                <p:cNvSpPr>
                  <a:spLocks/>
                </p:cNvSpPr>
                <p:nvPr/>
              </p:nvSpPr>
              <p:spPr bwMode="auto">
                <a:xfrm>
                  <a:off x="4881563" y="4003675"/>
                  <a:ext cx="260350" cy="141288"/>
                </a:xfrm>
                <a:custGeom>
                  <a:avLst/>
                  <a:gdLst>
                    <a:gd name="T0" fmla="*/ 2147483647 w 247"/>
                    <a:gd name="T1" fmla="*/ 0 h 133"/>
                    <a:gd name="T2" fmla="*/ 2147483647 w 247"/>
                    <a:gd name="T3" fmla="*/ 2147483647 h 133"/>
                    <a:gd name="T4" fmla="*/ 2147483647 w 247"/>
                    <a:gd name="T5" fmla="*/ 2147483647 h 133"/>
                    <a:gd name="T6" fmla="*/ 2147483647 w 247"/>
                    <a:gd name="T7" fmla="*/ 2147483647 h 133"/>
                    <a:gd name="T8" fmla="*/ 2147483647 w 247"/>
                    <a:gd name="T9" fmla="*/ 2147483647 h 133"/>
                    <a:gd name="T10" fmla="*/ 2147483647 w 247"/>
                    <a:gd name="T11" fmla="*/ 2147483647 h 133"/>
                    <a:gd name="T12" fmla="*/ 2147483647 w 247"/>
                    <a:gd name="T13" fmla="*/ 2147483647 h 133"/>
                    <a:gd name="T14" fmla="*/ 2147483647 w 247"/>
                    <a:gd name="T15" fmla="*/ 2147483647 h 133"/>
                    <a:gd name="T16" fmla="*/ 2147483647 w 247"/>
                    <a:gd name="T17" fmla="*/ 2147483647 h 133"/>
                    <a:gd name="T18" fmla="*/ 2147483647 w 247"/>
                    <a:gd name="T19" fmla="*/ 2147483647 h 133"/>
                    <a:gd name="T20" fmla="*/ 2147483647 w 247"/>
                    <a:gd name="T21" fmla="*/ 2147483647 h 133"/>
                    <a:gd name="T22" fmla="*/ 0 w 247"/>
                    <a:gd name="T23" fmla="*/ 2147483647 h 133"/>
                    <a:gd name="T24" fmla="*/ 2147483647 w 247"/>
                    <a:gd name="T25" fmla="*/ 2147483647 h 133"/>
                    <a:gd name="T26" fmla="*/ 2147483647 w 247"/>
                    <a:gd name="T27" fmla="*/ 2147483647 h 133"/>
                    <a:gd name="T28" fmla="*/ 2147483647 w 247"/>
                    <a:gd name="T29" fmla="*/ 2147483647 h 133"/>
                    <a:gd name="T30" fmla="*/ 2147483647 w 247"/>
                    <a:gd name="T31" fmla="*/ 2147483647 h 133"/>
                    <a:gd name="T32" fmla="*/ 2147483647 w 247"/>
                    <a:gd name="T33" fmla="*/ 2147483647 h 133"/>
                    <a:gd name="T34" fmla="*/ 2147483647 w 247"/>
                    <a:gd name="T35" fmla="*/ 2147483647 h 133"/>
                    <a:gd name="T36" fmla="*/ 2147483647 w 247"/>
                    <a:gd name="T37" fmla="*/ 2147483647 h 133"/>
                    <a:gd name="T38" fmla="*/ 2147483647 w 247"/>
                    <a:gd name="T39" fmla="*/ 2147483647 h 133"/>
                    <a:gd name="T40" fmla="*/ 2147483647 w 247"/>
                    <a:gd name="T41" fmla="*/ 2147483647 h 133"/>
                    <a:gd name="T42" fmla="*/ 2147483647 w 247"/>
                    <a:gd name="T43" fmla="*/ 2147483647 h 133"/>
                    <a:gd name="T44" fmla="*/ 2147483647 w 247"/>
                    <a:gd name="T45" fmla="*/ 2147483647 h 133"/>
                    <a:gd name="T46" fmla="*/ 2147483647 w 247"/>
                    <a:gd name="T47" fmla="*/ 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7"/>
                    <a:gd name="T73" fmla="*/ 0 h 133"/>
                    <a:gd name="T74" fmla="*/ 247 w 247"/>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7" h="133">
                      <a:moveTo>
                        <a:pt x="119" y="0"/>
                      </a:moveTo>
                      <a:cubicBezTo>
                        <a:pt x="129" y="6"/>
                        <a:pt x="141" y="6"/>
                        <a:pt x="151" y="12"/>
                      </a:cubicBezTo>
                      <a:cubicBezTo>
                        <a:pt x="157" y="15"/>
                        <a:pt x="161" y="23"/>
                        <a:pt x="167" y="26"/>
                      </a:cubicBezTo>
                      <a:cubicBezTo>
                        <a:pt x="186" y="33"/>
                        <a:pt x="206" y="17"/>
                        <a:pt x="224" y="30"/>
                      </a:cubicBezTo>
                      <a:cubicBezTo>
                        <a:pt x="247" y="46"/>
                        <a:pt x="226" y="58"/>
                        <a:pt x="224" y="78"/>
                      </a:cubicBezTo>
                      <a:cubicBezTo>
                        <a:pt x="223" y="88"/>
                        <a:pt x="231" y="113"/>
                        <a:pt x="237" y="124"/>
                      </a:cubicBezTo>
                      <a:cubicBezTo>
                        <a:pt x="233" y="123"/>
                        <a:pt x="233" y="123"/>
                        <a:pt x="233" y="123"/>
                      </a:cubicBezTo>
                      <a:cubicBezTo>
                        <a:pt x="220" y="122"/>
                        <a:pt x="210" y="129"/>
                        <a:pt x="195" y="130"/>
                      </a:cubicBezTo>
                      <a:cubicBezTo>
                        <a:pt x="163" y="133"/>
                        <a:pt x="127" y="114"/>
                        <a:pt x="97" y="106"/>
                      </a:cubicBezTo>
                      <a:cubicBezTo>
                        <a:pt x="80" y="101"/>
                        <a:pt x="61" y="98"/>
                        <a:pt x="43" y="100"/>
                      </a:cubicBezTo>
                      <a:cubicBezTo>
                        <a:pt x="29" y="101"/>
                        <a:pt x="17" y="108"/>
                        <a:pt x="5" y="103"/>
                      </a:cubicBezTo>
                      <a:cubicBezTo>
                        <a:pt x="0" y="101"/>
                        <a:pt x="0" y="101"/>
                        <a:pt x="0" y="101"/>
                      </a:cubicBezTo>
                      <a:cubicBezTo>
                        <a:pt x="12" y="86"/>
                        <a:pt x="16" y="80"/>
                        <a:pt x="37" y="81"/>
                      </a:cubicBezTo>
                      <a:cubicBezTo>
                        <a:pt x="57" y="82"/>
                        <a:pt x="59" y="68"/>
                        <a:pt x="51" y="67"/>
                      </a:cubicBezTo>
                      <a:cubicBezTo>
                        <a:pt x="42" y="66"/>
                        <a:pt x="29" y="62"/>
                        <a:pt x="23" y="66"/>
                      </a:cubicBezTo>
                      <a:cubicBezTo>
                        <a:pt x="16" y="70"/>
                        <a:pt x="19" y="50"/>
                        <a:pt x="26" y="44"/>
                      </a:cubicBezTo>
                      <a:cubicBezTo>
                        <a:pt x="34" y="37"/>
                        <a:pt x="35" y="32"/>
                        <a:pt x="47" y="37"/>
                      </a:cubicBezTo>
                      <a:cubicBezTo>
                        <a:pt x="60" y="43"/>
                        <a:pt x="67" y="36"/>
                        <a:pt x="75" y="36"/>
                      </a:cubicBezTo>
                      <a:cubicBezTo>
                        <a:pt x="84" y="36"/>
                        <a:pt x="84" y="39"/>
                        <a:pt x="91" y="44"/>
                      </a:cubicBezTo>
                      <a:cubicBezTo>
                        <a:pt x="99" y="48"/>
                        <a:pt x="106" y="45"/>
                        <a:pt x="106" y="45"/>
                      </a:cubicBezTo>
                      <a:cubicBezTo>
                        <a:pt x="106" y="45"/>
                        <a:pt x="114" y="39"/>
                        <a:pt x="112" y="27"/>
                      </a:cubicBezTo>
                      <a:cubicBezTo>
                        <a:pt x="110" y="14"/>
                        <a:pt x="110" y="5"/>
                        <a:pt x="110" y="5"/>
                      </a:cubicBezTo>
                      <a:cubicBezTo>
                        <a:pt x="118" y="1"/>
                        <a:pt x="118" y="1"/>
                        <a:pt x="118" y="1"/>
                      </a:cubicBezTo>
                      <a:lnTo>
                        <a:pt x="119"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3" name="Freeform 110"/>
                <p:cNvSpPr>
                  <a:spLocks/>
                </p:cNvSpPr>
                <p:nvPr/>
              </p:nvSpPr>
              <p:spPr bwMode="auto">
                <a:xfrm>
                  <a:off x="4986338" y="3846513"/>
                  <a:ext cx="436562" cy="360362"/>
                </a:xfrm>
                <a:custGeom>
                  <a:avLst/>
                  <a:gdLst>
                    <a:gd name="T0" fmla="*/ 2147483647 w 412"/>
                    <a:gd name="T1" fmla="*/ 2147483647 h 340"/>
                    <a:gd name="T2" fmla="*/ 2147483647 w 412"/>
                    <a:gd name="T3" fmla="*/ 2147483647 h 340"/>
                    <a:gd name="T4" fmla="*/ 2147483647 w 412"/>
                    <a:gd name="T5" fmla="*/ 2147483647 h 340"/>
                    <a:gd name="T6" fmla="*/ 2147483647 w 412"/>
                    <a:gd name="T7" fmla="*/ 2147483647 h 340"/>
                    <a:gd name="T8" fmla="*/ 2147483647 w 412"/>
                    <a:gd name="T9" fmla="*/ 2147483647 h 340"/>
                    <a:gd name="T10" fmla="*/ 2147483647 w 412"/>
                    <a:gd name="T11" fmla="*/ 2147483647 h 340"/>
                    <a:gd name="T12" fmla="*/ 2147483647 w 412"/>
                    <a:gd name="T13" fmla="*/ 2147483647 h 340"/>
                    <a:gd name="T14" fmla="*/ 2147483647 w 412"/>
                    <a:gd name="T15" fmla="*/ 2147483647 h 340"/>
                    <a:gd name="T16" fmla="*/ 2147483647 w 412"/>
                    <a:gd name="T17" fmla="*/ 2147483647 h 340"/>
                    <a:gd name="T18" fmla="*/ 2147483647 w 412"/>
                    <a:gd name="T19" fmla="*/ 2147483647 h 340"/>
                    <a:gd name="T20" fmla="*/ 2147483647 w 412"/>
                    <a:gd name="T21" fmla="*/ 2147483647 h 340"/>
                    <a:gd name="T22" fmla="*/ 2147483647 w 412"/>
                    <a:gd name="T23" fmla="*/ 2147483647 h 340"/>
                    <a:gd name="T24" fmla="*/ 2147483647 w 412"/>
                    <a:gd name="T25" fmla="*/ 2147483647 h 340"/>
                    <a:gd name="T26" fmla="*/ 2147483647 w 412"/>
                    <a:gd name="T27" fmla="*/ 2147483647 h 340"/>
                    <a:gd name="T28" fmla="*/ 2147483647 w 412"/>
                    <a:gd name="T29" fmla="*/ 2147483647 h 340"/>
                    <a:gd name="T30" fmla="*/ 2147483647 w 412"/>
                    <a:gd name="T31" fmla="*/ 2147483647 h 340"/>
                    <a:gd name="T32" fmla="*/ 2147483647 w 412"/>
                    <a:gd name="T33" fmla="*/ 2147483647 h 340"/>
                    <a:gd name="T34" fmla="*/ 2147483647 w 412"/>
                    <a:gd name="T35" fmla="*/ 2147483647 h 340"/>
                    <a:gd name="T36" fmla="*/ 2147483647 w 412"/>
                    <a:gd name="T37" fmla="*/ 2147483647 h 340"/>
                    <a:gd name="T38" fmla="*/ 2147483647 w 412"/>
                    <a:gd name="T39" fmla="*/ 2147483647 h 340"/>
                    <a:gd name="T40" fmla="*/ 2147483647 w 412"/>
                    <a:gd name="T41" fmla="*/ 2147483647 h 340"/>
                    <a:gd name="T42" fmla="*/ 2147483647 w 412"/>
                    <a:gd name="T43" fmla="*/ 2147483647 h 340"/>
                    <a:gd name="T44" fmla="*/ 0 w 412"/>
                    <a:gd name="T45" fmla="*/ 2147483647 h 340"/>
                    <a:gd name="T46" fmla="*/ 0 w 412"/>
                    <a:gd name="T47" fmla="*/ 2147483647 h 340"/>
                    <a:gd name="T48" fmla="*/ 2147483647 w 412"/>
                    <a:gd name="T49" fmla="*/ 2147483647 h 340"/>
                    <a:gd name="T50" fmla="*/ 2147483647 w 412"/>
                    <a:gd name="T51" fmla="*/ 2147483647 h 340"/>
                    <a:gd name="T52" fmla="*/ 2147483647 w 412"/>
                    <a:gd name="T53" fmla="*/ 2147483647 h 340"/>
                    <a:gd name="T54" fmla="*/ 2147483647 w 412"/>
                    <a:gd name="T55" fmla="*/ 2147483647 h 340"/>
                    <a:gd name="T56" fmla="*/ 2147483647 w 412"/>
                    <a:gd name="T57" fmla="*/ 2147483647 h 340"/>
                    <a:gd name="T58" fmla="*/ 2147483647 w 412"/>
                    <a:gd name="T59" fmla="*/ 2147483647 h 340"/>
                    <a:gd name="T60" fmla="*/ 2147483647 w 412"/>
                    <a:gd name="T61" fmla="*/ 2147483647 h 340"/>
                    <a:gd name="T62" fmla="*/ 2147483647 w 412"/>
                    <a:gd name="T63" fmla="*/ 2147483647 h 340"/>
                    <a:gd name="T64" fmla="*/ 2147483647 w 412"/>
                    <a:gd name="T65" fmla="*/ 2147483647 h 340"/>
                    <a:gd name="T66" fmla="*/ 2147483647 w 412"/>
                    <a:gd name="T67" fmla="*/ 2147483647 h 340"/>
                    <a:gd name="T68" fmla="*/ 2147483647 w 412"/>
                    <a:gd name="T69" fmla="*/ 2147483647 h 340"/>
                    <a:gd name="T70" fmla="*/ 2147483647 w 412"/>
                    <a:gd name="T71" fmla="*/ 2147483647 h 340"/>
                    <a:gd name="T72" fmla="*/ 2147483647 w 412"/>
                    <a:gd name="T73" fmla="*/ 2147483647 h 340"/>
                    <a:gd name="T74" fmla="*/ 2147483647 w 412"/>
                    <a:gd name="T75" fmla="*/ 2147483647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2"/>
                    <a:gd name="T115" fmla="*/ 0 h 340"/>
                    <a:gd name="T116" fmla="*/ 412 w 412"/>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2" h="340">
                      <a:moveTo>
                        <a:pt x="189" y="338"/>
                      </a:moveTo>
                      <a:cubicBezTo>
                        <a:pt x="206" y="327"/>
                        <a:pt x="228" y="340"/>
                        <a:pt x="247" y="330"/>
                      </a:cubicBezTo>
                      <a:cubicBezTo>
                        <a:pt x="252" y="327"/>
                        <a:pt x="263" y="315"/>
                        <a:pt x="269" y="311"/>
                      </a:cubicBezTo>
                      <a:cubicBezTo>
                        <a:pt x="277" y="304"/>
                        <a:pt x="286" y="293"/>
                        <a:pt x="291" y="285"/>
                      </a:cubicBezTo>
                      <a:cubicBezTo>
                        <a:pt x="320" y="294"/>
                        <a:pt x="322" y="297"/>
                        <a:pt x="325" y="260"/>
                      </a:cubicBezTo>
                      <a:cubicBezTo>
                        <a:pt x="326" y="245"/>
                        <a:pt x="317" y="204"/>
                        <a:pt x="344" y="211"/>
                      </a:cubicBezTo>
                      <a:cubicBezTo>
                        <a:pt x="345" y="195"/>
                        <a:pt x="354" y="180"/>
                        <a:pt x="367" y="175"/>
                      </a:cubicBezTo>
                      <a:cubicBezTo>
                        <a:pt x="375" y="172"/>
                        <a:pt x="385" y="177"/>
                        <a:pt x="393" y="171"/>
                      </a:cubicBezTo>
                      <a:cubicBezTo>
                        <a:pt x="399" y="166"/>
                        <a:pt x="402" y="155"/>
                        <a:pt x="406" y="149"/>
                      </a:cubicBezTo>
                      <a:cubicBezTo>
                        <a:pt x="405" y="139"/>
                        <a:pt x="396" y="136"/>
                        <a:pt x="387" y="135"/>
                      </a:cubicBezTo>
                      <a:cubicBezTo>
                        <a:pt x="395" y="120"/>
                        <a:pt x="412" y="97"/>
                        <a:pt x="405" y="82"/>
                      </a:cubicBezTo>
                      <a:cubicBezTo>
                        <a:pt x="400" y="73"/>
                        <a:pt x="366" y="49"/>
                        <a:pt x="358" y="43"/>
                      </a:cubicBezTo>
                      <a:cubicBezTo>
                        <a:pt x="340" y="31"/>
                        <a:pt x="316" y="37"/>
                        <a:pt x="297" y="29"/>
                      </a:cubicBezTo>
                      <a:cubicBezTo>
                        <a:pt x="286" y="24"/>
                        <a:pt x="284" y="19"/>
                        <a:pt x="275" y="11"/>
                      </a:cubicBezTo>
                      <a:cubicBezTo>
                        <a:pt x="261" y="0"/>
                        <a:pt x="268" y="6"/>
                        <a:pt x="257" y="7"/>
                      </a:cubicBezTo>
                      <a:cubicBezTo>
                        <a:pt x="257" y="7"/>
                        <a:pt x="249" y="12"/>
                        <a:pt x="245" y="13"/>
                      </a:cubicBezTo>
                      <a:cubicBezTo>
                        <a:pt x="242" y="13"/>
                        <a:pt x="236" y="9"/>
                        <a:pt x="233" y="9"/>
                      </a:cubicBezTo>
                      <a:cubicBezTo>
                        <a:pt x="224" y="8"/>
                        <a:pt x="216" y="7"/>
                        <a:pt x="207" y="7"/>
                      </a:cubicBezTo>
                      <a:cubicBezTo>
                        <a:pt x="183" y="7"/>
                        <a:pt x="160" y="8"/>
                        <a:pt x="136" y="9"/>
                      </a:cubicBezTo>
                      <a:cubicBezTo>
                        <a:pt x="124" y="9"/>
                        <a:pt x="110" y="13"/>
                        <a:pt x="99" y="13"/>
                      </a:cubicBezTo>
                      <a:cubicBezTo>
                        <a:pt x="90" y="13"/>
                        <a:pt x="83" y="7"/>
                        <a:pt x="75" y="7"/>
                      </a:cubicBezTo>
                      <a:cubicBezTo>
                        <a:pt x="49" y="7"/>
                        <a:pt x="28" y="39"/>
                        <a:pt x="1" y="35"/>
                      </a:cubicBezTo>
                      <a:cubicBezTo>
                        <a:pt x="0" y="40"/>
                        <a:pt x="0" y="40"/>
                        <a:pt x="0" y="40"/>
                      </a:cubicBezTo>
                      <a:cubicBezTo>
                        <a:pt x="0" y="63"/>
                        <a:pt x="0" y="63"/>
                        <a:pt x="0" y="63"/>
                      </a:cubicBezTo>
                      <a:cubicBezTo>
                        <a:pt x="0" y="63"/>
                        <a:pt x="3" y="72"/>
                        <a:pt x="14" y="86"/>
                      </a:cubicBezTo>
                      <a:cubicBezTo>
                        <a:pt x="26" y="100"/>
                        <a:pt x="20" y="103"/>
                        <a:pt x="20" y="103"/>
                      </a:cubicBezTo>
                      <a:cubicBezTo>
                        <a:pt x="20" y="103"/>
                        <a:pt x="15" y="117"/>
                        <a:pt x="15" y="129"/>
                      </a:cubicBezTo>
                      <a:cubicBezTo>
                        <a:pt x="15" y="140"/>
                        <a:pt x="21" y="148"/>
                        <a:pt x="21" y="148"/>
                      </a:cubicBezTo>
                      <a:cubicBezTo>
                        <a:pt x="19" y="149"/>
                        <a:pt x="19" y="149"/>
                        <a:pt x="19" y="149"/>
                      </a:cubicBezTo>
                      <a:cubicBezTo>
                        <a:pt x="29" y="155"/>
                        <a:pt x="41" y="155"/>
                        <a:pt x="51" y="161"/>
                      </a:cubicBezTo>
                      <a:cubicBezTo>
                        <a:pt x="56" y="164"/>
                        <a:pt x="61" y="172"/>
                        <a:pt x="67" y="174"/>
                      </a:cubicBezTo>
                      <a:cubicBezTo>
                        <a:pt x="86" y="182"/>
                        <a:pt x="106" y="166"/>
                        <a:pt x="124" y="179"/>
                      </a:cubicBezTo>
                      <a:cubicBezTo>
                        <a:pt x="146" y="195"/>
                        <a:pt x="126" y="207"/>
                        <a:pt x="124" y="226"/>
                      </a:cubicBezTo>
                      <a:cubicBezTo>
                        <a:pt x="123" y="237"/>
                        <a:pt x="130" y="262"/>
                        <a:pt x="137" y="273"/>
                      </a:cubicBezTo>
                      <a:cubicBezTo>
                        <a:pt x="143" y="274"/>
                        <a:pt x="143" y="274"/>
                        <a:pt x="143" y="274"/>
                      </a:cubicBezTo>
                      <a:cubicBezTo>
                        <a:pt x="153" y="279"/>
                        <a:pt x="184" y="297"/>
                        <a:pt x="189" y="309"/>
                      </a:cubicBezTo>
                      <a:cubicBezTo>
                        <a:pt x="191" y="315"/>
                        <a:pt x="191" y="323"/>
                        <a:pt x="190" y="331"/>
                      </a:cubicBezTo>
                      <a:lnTo>
                        <a:pt x="189" y="338"/>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4" name="Freeform 118"/>
                <p:cNvSpPr>
                  <a:spLocks/>
                </p:cNvSpPr>
                <p:nvPr/>
              </p:nvSpPr>
              <p:spPr bwMode="auto">
                <a:xfrm>
                  <a:off x="3879850" y="5029200"/>
                  <a:ext cx="936625" cy="995363"/>
                </a:xfrm>
                <a:custGeom>
                  <a:avLst/>
                  <a:gdLst/>
                  <a:ahLst/>
                  <a:cxnLst>
                    <a:cxn ang="0">
                      <a:pos x="496" y="109"/>
                    </a:cxn>
                    <a:cxn ang="0">
                      <a:pos x="497" y="64"/>
                    </a:cxn>
                    <a:cxn ang="0">
                      <a:pos x="486" y="50"/>
                    </a:cxn>
                    <a:cxn ang="0">
                      <a:pos x="453" y="36"/>
                    </a:cxn>
                    <a:cxn ang="0">
                      <a:pos x="392" y="8"/>
                    </a:cxn>
                    <a:cxn ang="0">
                      <a:pos x="375" y="3"/>
                    </a:cxn>
                    <a:cxn ang="0">
                      <a:pos x="324" y="18"/>
                    </a:cxn>
                    <a:cxn ang="0">
                      <a:pos x="270" y="16"/>
                    </a:cxn>
                    <a:cxn ang="0">
                      <a:pos x="283" y="35"/>
                    </a:cxn>
                    <a:cxn ang="0">
                      <a:pos x="252" y="71"/>
                    </a:cxn>
                    <a:cxn ang="0">
                      <a:pos x="241" y="85"/>
                    </a:cxn>
                    <a:cxn ang="0">
                      <a:pos x="182" y="83"/>
                    </a:cxn>
                    <a:cxn ang="0">
                      <a:pos x="162" y="118"/>
                    </a:cxn>
                    <a:cxn ang="0">
                      <a:pos x="110" y="70"/>
                    </a:cxn>
                    <a:cxn ang="0">
                      <a:pos x="70" y="107"/>
                    </a:cxn>
                    <a:cxn ang="0">
                      <a:pos x="43" y="114"/>
                    </a:cxn>
                    <a:cxn ang="0">
                      <a:pos x="27" y="129"/>
                    </a:cxn>
                    <a:cxn ang="0">
                      <a:pos x="28" y="136"/>
                    </a:cxn>
                    <a:cxn ang="0">
                      <a:pos x="21" y="258"/>
                    </a:cxn>
                    <a:cxn ang="0">
                      <a:pos x="30" y="286"/>
                    </a:cxn>
                    <a:cxn ang="0">
                      <a:pos x="65" y="349"/>
                    </a:cxn>
                    <a:cxn ang="0">
                      <a:pos x="76" y="347"/>
                    </a:cxn>
                    <a:cxn ang="0">
                      <a:pos x="177" y="290"/>
                    </a:cxn>
                    <a:cxn ang="0">
                      <a:pos x="251" y="323"/>
                    </a:cxn>
                    <a:cxn ang="0">
                      <a:pos x="276" y="421"/>
                    </a:cxn>
                    <a:cxn ang="0">
                      <a:pos x="318" y="468"/>
                    </a:cxn>
                    <a:cxn ang="0">
                      <a:pos x="519" y="606"/>
                    </a:cxn>
                    <a:cxn ang="0">
                      <a:pos x="587" y="661"/>
                    </a:cxn>
                    <a:cxn ang="0">
                      <a:pos x="657" y="721"/>
                    </a:cxn>
                    <a:cxn ang="0">
                      <a:pos x="694" y="823"/>
                    </a:cxn>
                    <a:cxn ang="0">
                      <a:pos x="665" y="873"/>
                    </a:cxn>
                    <a:cxn ang="0">
                      <a:pos x="724" y="874"/>
                    </a:cxn>
                    <a:cxn ang="0">
                      <a:pos x="767" y="804"/>
                    </a:cxn>
                    <a:cxn ang="0">
                      <a:pos x="721" y="728"/>
                    </a:cxn>
                    <a:cxn ang="0">
                      <a:pos x="759" y="668"/>
                    </a:cxn>
                    <a:cxn ang="0">
                      <a:pos x="805" y="682"/>
                    </a:cxn>
                    <a:cxn ang="0">
                      <a:pos x="855" y="724"/>
                    </a:cxn>
                    <a:cxn ang="0">
                      <a:pos x="806" y="638"/>
                    </a:cxn>
                    <a:cxn ang="0">
                      <a:pos x="703" y="581"/>
                    </a:cxn>
                    <a:cxn ang="0">
                      <a:pos x="686" y="514"/>
                    </a:cxn>
                    <a:cxn ang="0">
                      <a:pos x="623" y="522"/>
                    </a:cxn>
                    <a:cxn ang="0">
                      <a:pos x="461" y="336"/>
                    </a:cxn>
                    <a:cxn ang="0">
                      <a:pos x="415" y="203"/>
                    </a:cxn>
                    <a:cxn ang="0">
                      <a:pos x="469" y="150"/>
                    </a:cxn>
                    <a:cxn ang="0">
                      <a:pos x="502" y="131"/>
                    </a:cxn>
                  </a:cxnLst>
                  <a:rect l="0" t="0" r="r" b="b"/>
                  <a:pathLst>
                    <a:path w="884" h="939">
                      <a:moveTo>
                        <a:pt x="502" y="131"/>
                      </a:moveTo>
                      <a:cubicBezTo>
                        <a:pt x="499" y="124"/>
                        <a:pt x="494" y="115"/>
                        <a:pt x="496" y="109"/>
                      </a:cubicBezTo>
                      <a:cubicBezTo>
                        <a:pt x="497" y="104"/>
                        <a:pt x="504" y="102"/>
                        <a:pt x="504" y="95"/>
                      </a:cubicBezTo>
                      <a:cubicBezTo>
                        <a:pt x="488" y="92"/>
                        <a:pt x="493" y="74"/>
                        <a:pt x="497" y="64"/>
                      </a:cubicBezTo>
                      <a:cubicBezTo>
                        <a:pt x="500" y="58"/>
                        <a:pt x="502" y="57"/>
                        <a:pt x="498" y="54"/>
                      </a:cubicBezTo>
                      <a:cubicBezTo>
                        <a:pt x="495" y="52"/>
                        <a:pt x="489" y="51"/>
                        <a:pt x="486" y="50"/>
                      </a:cubicBezTo>
                      <a:cubicBezTo>
                        <a:pt x="479" y="46"/>
                        <a:pt x="474" y="41"/>
                        <a:pt x="467" y="38"/>
                      </a:cubicBezTo>
                      <a:cubicBezTo>
                        <a:pt x="460" y="34"/>
                        <a:pt x="459" y="35"/>
                        <a:pt x="453" y="36"/>
                      </a:cubicBezTo>
                      <a:cubicBezTo>
                        <a:pt x="443" y="37"/>
                        <a:pt x="435" y="40"/>
                        <a:pt x="424" y="37"/>
                      </a:cubicBezTo>
                      <a:cubicBezTo>
                        <a:pt x="411" y="34"/>
                        <a:pt x="401" y="18"/>
                        <a:pt x="392" y="8"/>
                      </a:cubicBezTo>
                      <a:cubicBezTo>
                        <a:pt x="390" y="5"/>
                        <a:pt x="389" y="2"/>
                        <a:pt x="384" y="1"/>
                      </a:cubicBezTo>
                      <a:cubicBezTo>
                        <a:pt x="382" y="1"/>
                        <a:pt x="378" y="3"/>
                        <a:pt x="375" y="3"/>
                      </a:cubicBezTo>
                      <a:cubicBezTo>
                        <a:pt x="370" y="4"/>
                        <a:pt x="366" y="2"/>
                        <a:pt x="362" y="2"/>
                      </a:cubicBezTo>
                      <a:cubicBezTo>
                        <a:pt x="347" y="0"/>
                        <a:pt x="336" y="11"/>
                        <a:pt x="324" y="18"/>
                      </a:cubicBezTo>
                      <a:cubicBezTo>
                        <a:pt x="309" y="26"/>
                        <a:pt x="303" y="23"/>
                        <a:pt x="289" y="18"/>
                      </a:cubicBezTo>
                      <a:cubicBezTo>
                        <a:pt x="282" y="15"/>
                        <a:pt x="276" y="16"/>
                        <a:pt x="270" y="16"/>
                      </a:cubicBezTo>
                      <a:cubicBezTo>
                        <a:pt x="268" y="16"/>
                        <a:pt x="268" y="16"/>
                        <a:pt x="268" y="16"/>
                      </a:cubicBezTo>
                      <a:cubicBezTo>
                        <a:pt x="274" y="21"/>
                        <a:pt x="283" y="31"/>
                        <a:pt x="283" y="35"/>
                      </a:cubicBezTo>
                      <a:cubicBezTo>
                        <a:pt x="282" y="36"/>
                        <a:pt x="273" y="43"/>
                        <a:pt x="272" y="44"/>
                      </a:cubicBezTo>
                      <a:cubicBezTo>
                        <a:pt x="264" y="52"/>
                        <a:pt x="259" y="62"/>
                        <a:pt x="252" y="71"/>
                      </a:cubicBezTo>
                      <a:cubicBezTo>
                        <a:pt x="250" y="74"/>
                        <a:pt x="247" y="75"/>
                        <a:pt x="245" y="78"/>
                      </a:cubicBezTo>
                      <a:cubicBezTo>
                        <a:pt x="244" y="80"/>
                        <a:pt x="243" y="84"/>
                        <a:pt x="241" y="85"/>
                      </a:cubicBezTo>
                      <a:cubicBezTo>
                        <a:pt x="234" y="90"/>
                        <a:pt x="213" y="78"/>
                        <a:pt x="205" y="78"/>
                      </a:cubicBezTo>
                      <a:cubicBezTo>
                        <a:pt x="196" y="78"/>
                        <a:pt x="190" y="82"/>
                        <a:pt x="182" y="83"/>
                      </a:cubicBezTo>
                      <a:cubicBezTo>
                        <a:pt x="176" y="84"/>
                        <a:pt x="169" y="83"/>
                        <a:pt x="163" y="83"/>
                      </a:cubicBezTo>
                      <a:cubicBezTo>
                        <a:pt x="173" y="90"/>
                        <a:pt x="170" y="112"/>
                        <a:pt x="162" y="118"/>
                      </a:cubicBezTo>
                      <a:cubicBezTo>
                        <a:pt x="153" y="112"/>
                        <a:pt x="146" y="96"/>
                        <a:pt x="138" y="87"/>
                      </a:cubicBezTo>
                      <a:cubicBezTo>
                        <a:pt x="129" y="77"/>
                        <a:pt x="122" y="72"/>
                        <a:pt x="110" y="70"/>
                      </a:cubicBezTo>
                      <a:cubicBezTo>
                        <a:pt x="106" y="83"/>
                        <a:pt x="104" y="105"/>
                        <a:pt x="87" y="108"/>
                      </a:cubicBezTo>
                      <a:cubicBezTo>
                        <a:pt x="81" y="109"/>
                        <a:pt x="76" y="107"/>
                        <a:pt x="70" y="107"/>
                      </a:cubicBezTo>
                      <a:cubicBezTo>
                        <a:pt x="64" y="108"/>
                        <a:pt x="59" y="111"/>
                        <a:pt x="53" y="113"/>
                      </a:cubicBezTo>
                      <a:cubicBezTo>
                        <a:pt x="49" y="114"/>
                        <a:pt x="46" y="114"/>
                        <a:pt x="43" y="114"/>
                      </a:cubicBezTo>
                      <a:cubicBezTo>
                        <a:pt x="38" y="114"/>
                        <a:pt x="41" y="112"/>
                        <a:pt x="37" y="116"/>
                      </a:cubicBezTo>
                      <a:cubicBezTo>
                        <a:pt x="33" y="120"/>
                        <a:pt x="31" y="124"/>
                        <a:pt x="27" y="129"/>
                      </a:cubicBezTo>
                      <a:cubicBezTo>
                        <a:pt x="28" y="132"/>
                        <a:pt x="28" y="132"/>
                        <a:pt x="28" y="132"/>
                      </a:cubicBezTo>
                      <a:cubicBezTo>
                        <a:pt x="28" y="134"/>
                        <a:pt x="28" y="135"/>
                        <a:pt x="28" y="136"/>
                      </a:cubicBezTo>
                      <a:cubicBezTo>
                        <a:pt x="34" y="155"/>
                        <a:pt x="34" y="165"/>
                        <a:pt x="28" y="185"/>
                      </a:cubicBezTo>
                      <a:cubicBezTo>
                        <a:pt x="18" y="212"/>
                        <a:pt x="0" y="231"/>
                        <a:pt x="21" y="258"/>
                      </a:cubicBezTo>
                      <a:cubicBezTo>
                        <a:pt x="24" y="263"/>
                        <a:pt x="30" y="262"/>
                        <a:pt x="32" y="269"/>
                      </a:cubicBezTo>
                      <a:cubicBezTo>
                        <a:pt x="34" y="275"/>
                        <a:pt x="28" y="283"/>
                        <a:pt x="30" y="286"/>
                      </a:cubicBezTo>
                      <a:cubicBezTo>
                        <a:pt x="36" y="296"/>
                        <a:pt x="51" y="290"/>
                        <a:pt x="61" y="296"/>
                      </a:cubicBezTo>
                      <a:cubicBezTo>
                        <a:pt x="81" y="306"/>
                        <a:pt x="75" y="334"/>
                        <a:pt x="65" y="349"/>
                      </a:cubicBezTo>
                      <a:cubicBezTo>
                        <a:pt x="67" y="348"/>
                        <a:pt x="67" y="348"/>
                        <a:pt x="67" y="348"/>
                      </a:cubicBezTo>
                      <a:cubicBezTo>
                        <a:pt x="71" y="347"/>
                        <a:pt x="73" y="347"/>
                        <a:pt x="76" y="347"/>
                      </a:cubicBezTo>
                      <a:cubicBezTo>
                        <a:pt x="93" y="348"/>
                        <a:pt x="116" y="327"/>
                        <a:pt x="127" y="307"/>
                      </a:cubicBezTo>
                      <a:cubicBezTo>
                        <a:pt x="139" y="287"/>
                        <a:pt x="161" y="292"/>
                        <a:pt x="177" y="290"/>
                      </a:cubicBezTo>
                      <a:cubicBezTo>
                        <a:pt x="193" y="288"/>
                        <a:pt x="187" y="280"/>
                        <a:pt x="206" y="300"/>
                      </a:cubicBezTo>
                      <a:cubicBezTo>
                        <a:pt x="224" y="320"/>
                        <a:pt x="243" y="318"/>
                        <a:pt x="251" y="323"/>
                      </a:cubicBezTo>
                      <a:cubicBezTo>
                        <a:pt x="259" y="328"/>
                        <a:pt x="260" y="330"/>
                        <a:pt x="264" y="362"/>
                      </a:cubicBezTo>
                      <a:cubicBezTo>
                        <a:pt x="269" y="394"/>
                        <a:pt x="290" y="400"/>
                        <a:pt x="276" y="421"/>
                      </a:cubicBezTo>
                      <a:cubicBezTo>
                        <a:pt x="262" y="442"/>
                        <a:pt x="253" y="456"/>
                        <a:pt x="272" y="452"/>
                      </a:cubicBezTo>
                      <a:cubicBezTo>
                        <a:pt x="290" y="447"/>
                        <a:pt x="306" y="454"/>
                        <a:pt x="318" y="468"/>
                      </a:cubicBezTo>
                      <a:cubicBezTo>
                        <a:pt x="330" y="482"/>
                        <a:pt x="413" y="590"/>
                        <a:pt x="462" y="601"/>
                      </a:cubicBezTo>
                      <a:cubicBezTo>
                        <a:pt x="511" y="612"/>
                        <a:pt x="500" y="582"/>
                        <a:pt x="519" y="606"/>
                      </a:cubicBezTo>
                      <a:cubicBezTo>
                        <a:pt x="538" y="630"/>
                        <a:pt x="572" y="627"/>
                        <a:pt x="565" y="646"/>
                      </a:cubicBezTo>
                      <a:cubicBezTo>
                        <a:pt x="558" y="665"/>
                        <a:pt x="591" y="642"/>
                        <a:pt x="587" y="661"/>
                      </a:cubicBezTo>
                      <a:cubicBezTo>
                        <a:pt x="583" y="680"/>
                        <a:pt x="589" y="694"/>
                        <a:pt x="610" y="706"/>
                      </a:cubicBezTo>
                      <a:cubicBezTo>
                        <a:pt x="631" y="718"/>
                        <a:pt x="649" y="696"/>
                        <a:pt x="657" y="721"/>
                      </a:cubicBezTo>
                      <a:cubicBezTo>
                        <a:pt x="665" y="746"/>
                        <a:pt x="674" y="761"/>
                        <a:pt x="687" y="783"/>
                      </a:cubicBezTo>
                      <a:cubicBezTo>
                        <a:pt x="700" y="805"/>
                        <a:pt x="709" y="813"/>
                        <a:pt x="694" y="823"/>
                      </a:cubicBezTo>
                      <a:cubicBezTo>
                        <a:pt x="679" y="833"/>
                        <a:pt x="662" y="831"/>
                        <a:pt x="672" y="846"/>
                      </a:cubicBezTo>
                      <a:cubicBezTo>
                        <a:pt x="682" y="861"/>
                        <a:pt x="674" y="859"/>
                        <a:pt x="665" y="873"/>
                      </a:cubicBezTo>
                      <a:cubicBezTo>
                        <a:pt x="656" y="887"/>
                        <a:pt x="669" y="939"/>
                        <a:pt x="688" y="915"/>
                      </a:cubicBezTo>
                      <a:cubicBezTo>
                        <a:pt x="707" y="891"/>
                        <a:pt x="711" y="887"/>
                        <a:pt x="724" y="874"/>
                      </a:cubicBezTo>
                      <a:cubicBezTo>
                        <a:pt x="737" y="861"/>
                        <a:pt x="736" y="844"/>
                        <a:pt x="736" y="828"/>
                      </a:cubicBezTo>
                      <a:cubicBezTo>
                        <a:pt x="736" y="812"/>
                        <a:pt x="754" y="809"/>
                        <a:pt x="767" y="804"/>
                      </a:cubicBezTo>
                      <a:cubicBezTo>
                        <a:pt x="780" y="799"/>
                        <a:pt x="792" y="798"/>
                        <a:pt x="767" y="767"/>
                      </a:cubicBezTo>
                      <a:cubicBezTo>
                        <a:pt x="742" y="736"/>
                        <a:pt x="716" y="742"/>
                        <a:pt x="721" y="728"/>
                      </a:cubicBezTo>
                      <a:cubicBezTo>
                        <a:pt x="726" y="714"/>
                        <a:pt x="743" y="708"/>
                        <a:pt x="738" y="691"/>
                      </a:cubicBezTo>
                      <a:cubicBezTo>
                        <a:pt x="733" y="674"/>
                        <a:pt x="743" y="677"/>
                        <a:pt x="759" y="668"/>
                      </a:cubicBezTo>
                      <a:cubicBezTo>
                        <a:pt x="775" y="659"/>
                        <a:pt x="791" y="643"/>
                        <a:pt x="788" y="662"/>
                      </a:cubicBezTo>
                      <a:cubicBezTo>
                        <a:pt x="785" y="681"/>
                        <a:pt x="789" y="677"/>
                        <a:pt x="805" y="682"/>
                      </a:cubicBezTo>
                      <a:cubicBezTo>
                        <a:pt x="821" y="687"/>
                        <a:pt x="825" y="673"/>
                        <a:pt x="832" y="695"/>
                      </a:cubicBezTo>
                      <a:cubicBezTo>
                        <a:pt x="839" y="717"/>
                        <a:pt x="840" y="731"/>
                        <a:pt x="855" y="724"/>
                      </a:cubicBezTo>
                      <a:cubicBezTo>
                        <a:pt x="870" y="717"/>
                        <a:pt x="884" y="710"/>
                        <a:pt x="860" y="682"/>
                      </a:cubicBezTo>
                      <a:cubicBezTo>
                        <a:pt x="836" y="654"/>
                        <a:pt x="815" y="636"/>
                        <a:pt x="806" y="638"/>
                      </a:cubicBezTo>
                      <a:cubicBezTo>
                        <a:pt x="797" y="640"/>
                        <a:pt x="788" y="621"/>
                        <a:pt x="767" y="606"/>
                      </a:cubicBezTo>
                      <a:cubicBezTo>
                        <a:pt x="746" y="591"/>
                        <a:pt x="719" y="589"/>
                        <a:pt x="703" y="581"/>
                      </a:cubicBezTo>
                      <a:cubicBezTo>
                        <a:pt x="687" y="573"/>
                        <a:pt x="675" y="571"/>
                        <a:pt x="685" y="554"/>
                      </a:cubicBezTo>
                      <a:cubicBezTo>
                        <a:pt x="695" y="537"/>
                        <a:pt x="703" y="507"/>
                        <a:pt x="686" y="514"/>
                      </a:cubicBezTo>
                      <a:cubicBezTo>
                        <a:pt x="669" y="521"/>
                        <a:pt x="668" y="507"/>
                        <a:pt x="657" y="518"/>
                      </a:cubicBezTo>
                      <a:cubicBezTo>
                        <a:pt x="646" y="529"/>
                        <a:pt x="643" y="542"/>
                        <a:pt x="623" y="522"/>
                      </a:cubicBezTo>
                      <a:cubicBezTo>
                        <a:pt x="603" y="502"/>
                        <a:pt x="552" y="477"/>
                        <a:pt x="520" y="391"/>
                      </a:cubicBezTo>
                      <a:cubicBezTo>
                        <a:pt x="511" y="367"/>
                        <a:pt x="483" y="360"/>
                        <a:pt x="461" y="336"/>
                      </a:cubicBezTo>
                      <a:cubicBezTo>
                        <a:pt x="439" y="312"/>
                        <a:pt x="401" y="258"/>
                        <a:pt x="417" y="242"/>
                      </a:cubicBezTo>
                      <a:cubicBezTo>
                        <a:pt x="433" y="226"/>
                        <a:pt x="425" y="227"/>
                        <a:pt x="415" y="203"/>
                      </a:cubicBezTo>
                      <a:cubicBezTo>
                        <a:pt x="405" y="179"/>
                        <a:pt x="406" y="171"/>
                        <a:pt x="425" y="165"/>
                      </a:cubicBezTo>
                      <a:cubicBezTo>
                        <a:pt x="444" y="159"/>
                        <a:pt x="452" y="155"/>
                        <a:pt x="469" y="150"/>
                      </a:cubicBezTo>
                      <a:cubicBezTo>
                        <a:pt x="478" y="147"/>
                        <a:pt x="492" y="136"/>
                        <a:pt x="500" y="132"/>
                      </a:cubicBezTo>
                      <a:lnTo>
                        <a:pt x="502" y="131"/>
                      </a:lnTo>
                      <a:close/>
                    </a:path>
                  </a:pathLst>
                </a:custGeom>
                <a:solidFill>
                  <a:srgbClr val="00407A"/>
                </a:solidFill>
                <a:ln w="4763" cap="flat">
                  <a:solidFill>
                    <a:srgbClr val="FFFFFF"/>
                  </a:solidFill>
                  <a:prstDash val="solid"/>
                  <a:miter lim="800000"/>
                  <a:headEnd/>
                  <a:tailEnd/>
                </a:ln>
              </p:spPr>
              <p:txBody>
                <a:bodyPr/>
                <a:lstStyle/>
                <a:p>
                  <a:pPr defTabSz="829178">
                    <a:defRPr/>
                  </a:pPr>
                  <a:endParaRPr lang="en-US" sz="1632" kern="0">
                    <a:solidFill>
                      <a:srgbClr val="00407A"/>
                    </a:solidFill>
                    <a:latin typeface="Arial"/>
                  </a:endParaRPr>
                </a:p>
              </p:txBody>
            </p:sp>
            <p:sp>
              <p:nvSpPr>
                <p:cNvPr id="395" name="Freeform 119"/>
                <p:cNvSpPr>
                  <a:spLocks/>
                </p:cNvSpPr>
                <p:nvPr/>
              </p:nvSpPr>
              <p:spPr bwMode="auto">
                <a:xfrm>
                  <a:off x="3816350" y="4938713"/>
                  <a:ext cx="363538" cy="227012"/>
                </a:xfrm>
                <a:custGeom>
                  <a:avLst/>
                  <a:gdLst/>
                  <a:ahLst/>
                  <a:cxnLst>
                    <a:cxn ang="0">
                      <a:pos x="107" y="25"/>
                    </a:cxn>
                    <a:cxn ang="0">
                      <a:pos x="94" y="39"/>
                    </a:cxn>
                    <a:cxn ang="0">
                      <a:pos x="68" y="48"/>
                    </a:cxn>
                    <a:cxn ang="0">
                      <a:pos x="55" y="85"/>
                    </a:cxn>
                    <a:cxn ang="0">
                      <a:pos x="21" y="140"/>
                    </a:cxn>
                    <a:cxn ang="0">
                      <a:pos x="24" y="178"/>
                    </a:cxn>
                    <a:cxn ang="0">
                      <a:pos x="82" y="172"/>
                    </a:cxn>
                    <a:cxn ang="0">
                      <a:pos x="88" y="211"/>
                    </a:cxn>
                    <a:cxn ang="0">
                      <a:pos x="88" y="215"/>
                    </a:cxn>
                    <a:cxn ang="0">
                      <a:pos x="98" y="202"/>
                    </a:cxn>
                    <a:cxn ang="0">
                      <a:pos x="104" y="200"/>
                    </a:cxn>
                    <a:cxn ang="0">
                      <a:pos x="114" y="199"/>
                    </a:cxn>
                    <a:cxn ang="0">
                      <a:pos x="131" y="193"/>
                    </a:cxn>
                    <a:cxn ang="0">
                      <a:pos x="148" y="194"/>
                    </a:cxn>
                    <a:cxn ang="0">
                      <a:pos x="171" y="156"/>
                    </a:cxn>
                    <a:cxn ang="0">
                      <a:pos x="199" y="173"/>
                    </a:cxn>
                    <a:cxn ang="0">
                      <a:pos x="223" y="204"/>
                    </a:cxn>
                    <a:cxn ang="0">
                      <a:pos x="224" y="169"/>
                    </a:cxn>
                    <a:cxn ang="0">
                      <a:pos x="243" y="169"/>
                    </a:cxn>
                    <a:cxn ang="0">
                      <a:pos x="266" y="164"/>
                    </a:cxn>
                    <a:cxn ang="0">
                      <a:pos x="302" y="171"/>
                    </a:cxn>
                    <a:cxn ang="0">
                      <a:pos x="306" y="164"/>
                    </a:cxn>
                    <a:cxn ang="0">
                      <a:pos x="313" y="157"/>
                    </a:cxn>
                    <a:cxn ang="0">
                      <a:pos x="333" y="130"/>
                    </a:cxn>
                    <a:cxn ang="0">
                      <a:pos x="344" y="121"/>
                    </a:cxn>
                    <a:cxn ang="0">
                      <a:pos x="324" y="99"/>
                    </a:cxn>
                    <a:cxn ang="0">
                      <a:pos x="305" y="114"/>
                    </a:cxn>
                    <a:cxn ang="0">
                      <a:pos x="294" y="95"/>
                    </a:cxn>
                    <a:cxn ang="0">
                      <a:pos x="269" y="90"/>
                    </a:cxn>
                    <a:cxn ang="0">
                      <a:pos x="282" y="49"/>
                    </a:cxn>
                    <a:cxn ang="0">
                      <a:pos x="275" y="37"/>
                    </a:cxn>
                    <a:cxn ang="0">
                      <a:pos x="248" y="30"/>
                    </a:cxn>
                    <a:cxn ang="0">
                      <a:pos x="234" y="8"/>
                    </a:cxn>
                    <a:cxn ang="0">
                      <a:pos x="215" y="14"/>
                    </a:cxn>
                    <a:cxn ang="0">
                      <a:pos x="198" y="20"/>
                    </a:cxn>
                    <a:cxn ang="0">
                      <a:pos x="183" y="20"/>
                    </a:cxn>
                    <a:cxn ang="0">
                      <a:pos x="157" y="29"/>
                    </a:cxn>
                    <a:cxn ang="0">
                      <a:pos x="133" y="34"/>
                    </a:cxn>
                    <a:cxn ang="0">
                      <a:pos x="107" y="21"/>
                    </a:cxn>
                    <a:cxn ang="0">
                      <a:pos x="108" y="22"/>
                    </a:cxn>
                    <a:cxn ang="0">
                      <a:pos x="107" y="25"/>
                    </a:cxn>
                  </a:cxnLst>
                  <a:rect l="0" t="0" r="r" b="b"/>
                  <a:pathLst>
                    <a:path w="344" h="215">
                      <a:moveTo>
                        <a:pt x="107" y="25"/>
                      </a:moveTo>
                      <a:cubicBezTo>
                        <a:pt x="105" y="31"/>
                        <a:pt x="101" y="35"/>
                        <a:pt x="94" y="39"/>
                      </a:cubicBezTo>
                      <a:cubicBezTo>
                        <a:pt x="86" y="43"/>
                        <a:pt x="76" y="40"/>
                        <a:pt x="68" y="48"/>
                      </a:cubicBezTo>
                      <a:cubicBezTo>
                        <a:pt x="60" y="57"/>
                        <a:pt x="60" y="74"/>
                        <a:pt x="55" y="85"/>
                      </a:cubicBezTo>
                      <a:cubicBezTo>
                        <a:pt x="46" y="104"/>
                        <a:pt x="34" y="124"/>
                        <a:pt x="21" y="140"/>
                      </a:cubicBezTo>
                      <a:cubicBezTo>
                        <a:pt x="11" y="154"/>
                        <a:pt x="0" y="174"/>
                        <a:pt x="24" y="178"/>
                      </a:cubicBezTo>
                      <a:cubicBezTo>
                        <a:pt x="42" y="180"/>
                        <a:pt x="68" y="152"/>
                        <a:pt x="82" y="172"/>
                      </a:cubicBezTo>
                      <a:cubicBezTo>
                        <a:pt x="87" y="179"/>
                        <a:pt x="87" y="197"/>
                        <a:pt x="88" y="211"/>
                      </a:cubicBezTo>
                      <a:cubicBezTo>
                        <a:pt x="88" y="215"/>
                        <a:pt x="88" y="215"/>
                        <a:pt x="88" y="215"/>
                      </a:cubicBezTo>
                      <a:cubicBezTo>
                        <a:pt x="92" y="209"/>
                        <a:pt x="93" y="207"/>
                        <a:pt x="98" y="202"/>
                      </a:cubicBezTo>
                      <a:cubicBezTo>
                        <a:pt x="102" y="198"/>
                        <a:pt x="99" y="200"/>
                        <a:pt x="104" y="200"/>
                      </a:cubicBezTo>
                      <a:cubicBezTo>
                        <a:pt x="107" y="200"/>
                        <a:pt x="110" y="200"/>
                        <a:pt x="114" y="199"/>
                      </a:cubicBezTo>
                      <a:cubicBezTo>
                        <a:pt x="120" y="197"/>
                        <a:pt x="125" y="194"/>
                        <a:pt x="131" y="193"/>
                      </a:cubicBezTo>
                      <a:cubicBezTo>
                        <a:pt x="137" y="193"/>
                        <a:pt x="142" y="195"/>
                        <a:pt x="148" y="194"/>
                      </a:cubicBezTo>
                      <a:cubicBezTo>
                        <a:pt x="165" y="191"/>
                        <a:pt x="167" y="169"/>
                        <a:pt x="171" y="156"/>
                      </a:cubicBezTo>
                      <a:cubicBezTo>
                        <a:pt x="183" y="158"/>
                        <a:pt x="190" y="164"/>
                        <a:pt x="199" y="173"/>
                      </a:cubicBezTo>
                      <a:cubicBezTo>
                        <a:pt x="207" y="182"/>
                        <a:pt x="214" y="198"/>
                        <a:pt x="223" y="204"/>
                      </a:cubicBezTo>
                      <a:cubicBezTo>
                        <a:pt x="231" y="198"/>
                        <a:pt x="234" y="176"/>
                        <a:pt x="224" y="169"/>
                      </a:cubicBezTo>
                      <a:cubicBezTo>
                        <a:pt x="230" y="169"/>
                        <a:pt x="237" y="170"/>
                        <a:pt x="243" y="169"/>
                      </a:cubicBezTo>
                      <a:cubicBezTo>
                        <a:pt x="251" y="168"/>
                        <a:pt x="257" y="164"/>
                        <a:pt x="266" y="164"/>
                      </a:cubicBezTo>
                      <a:cubicBezTo>
                        <a:pt x="274" y="164"/>
                        <a:pt x="295" y="176"/>
                        <a:pt x="302" y="171"/>
                      </a:cubicBezTo>
                      <a:cubicBezTo>
                        <a:pt x="304" y="170"/>
                        <a:pt x="305" y="166"/>
                        <a:pt x="306" y="164"/>
                      </a:cubicBezTo>
                      <a:cubicBezTo>
                        <a:pt x="308" y="161"/>
                        <a:pt x="311" y="160"/>
                        <a:pt x="313" y="157"/>
                      </a:cubicBezTo>
                      <a:cubicBezTo>
                        <a:pt x="320" y="148"/>
                        <a:pt x="325" y="138"/>
                        <a:pt x="333" y="130"/>
                      </a:cubicBezTo>
                      <a:cubicBezTo>
                        <a:pt x="334" y="129"/>
                        <a:pt x="343" y="122"/>
                        <a:pt x="344" y="121"/>
                      </a:cubicBezTo>
                      <a:cubicBezTo>
                        <a:pt x="344" y="116"/>
                        <a:pt x="329" y="100"/>
                        <a:pt x="324" y="99"/>
                      </a:cubicBezTo>
                      <a:cubicBezTo>
                        <a:pt x="315" y="97"/>
                        <a:pt x="312" y="115"/>
                        <a:pt x="305" y="114"/>
                      </a:cubicBezTo>
                      <a:cubicBezTo>
                        <a:pt x="299" y="113"/>
                        <a:pt x="297" y="99"/>
                        <a:pt x="294" y="95"/>
                      </a:cubicBezTo>
                      <a:cubicBezTo>
                        <a:pt x="288" y="88"/>
                        <a:pt x="277" y="90"/>
                        <a:pt x="269" y="90"/>
                      </a:cubicBezTo>
                      <a:cubicBezTo>
                        <a:pt x="268" y="77"/>
                        <a:pt x="279" y="62"/>
                        <a:pt x="282" y="49"/>
                      </a:cubicBezTo>
                      <a:cubicBezTo>
                        <a:pt x="284" y="41"/>
                        <a:pt x="282" y="40"/>
                        <a:pt x="275" y="37"/>
                      </a:cubicBezTo>
                      <a:cubicBezTo>
                        <a:pt x="266" y="33"/>
                        <a:pt x="256" y="34"/>
                        <a:pt x="248" y="30"/>
                      </a:cubicBezTo>
                      <a:cubicBezTo>
                        <a:pt x="238" y="25"/>
                        <a:pt x="239" y="15"/>
                        <a:pt x="234" y="8"/>
                      </a:cubicBezTo>
                      <a:cubicBezTo>
                        <a:pt x="228" y="0"/>
                        <a:pt x="223" y="9"/>
                        <a:pt x="215" y="14"/>
                      </a:cubicBezTo>
                      <a:cubicBezTo>
                        <a:pt x="210" y="16"/>
                        <a:pt x="203" y="19"/>
                        <a:pt x="198" y="20"/>
                      </a:cubicBezTo>
                      <a:cubicBezTo>
                        <a:pt x="193" y="21"/>
                        <a:pt x="188" y="19"/>
                        <a:pt x="183" y="20"/>
                      </a:cubicBezTo>
                      <a:cubicBezTo>
                        <a:pt x="172" y="24"/>
                        <a:pt x="169" y="32"/>
                        <a:pt x="157" y="29"/>
                      </a:cubicBezTo>
                      <a:cubicBezTo>
                        <a:pt x="150" y="27"/>
                        <a:pt x="137" y="24"/>
                        <a:pt x="133" y="34"/>
                      </a:cubicBezTo>
                      <a:cubicBezTo>
                        <a:pt x="124" y="30"/>
                        <a:pt x="116" y="26"/>
                        <a:pt x="107" y="21"/>
                      </a:cubicBezTo>
                      <a:cubicBezTo>
                        <a:pt x="106" y="21"/>
                        <a:pt x="107" y="22"/>
                        <a:pt x="108" y="22"/>
                      </a:cubicBezTo>
                      <a:lnTo>
                        <a:pt x="107" y="25"/>
                      </a:lnTo>
                      <a:close/>
                    </a:path>
                  </a:pathLst>
                </a:custGeom>
                <a:solidFill>
                  <a:srgbClr val="FFC000"/>
                </a:solidFill>
                <a:ln w="4763" cap="flat">
                  <a:solidFill>
                    <a:srgbClr val="FFFFFF"/>
                  </a:solidFill>
                  <a:prstDash val="solid"/>
                  <a:miter lim="800000"/>
                  <a:headEnd/>
                  <a:tailEnd/>
                </a:ln>
                <a:scene3d>
                  <a:camera prst="orthographicFront"/>
                  <a:lightRig rig="threePt" dir="t"/>
                </a:scene3d>
                <a:sp3d>
                  <a:bevelT/>
                </a:sp3d>
              </p:spPr>
              <p:txBody>
                <a:bodyPr/>
                <a:lstStyle/>
                <a:p>
                  <a:pPr defTabSz="829178">
                    <a:defRPr/>
                  </a:pPr>
                  <a:endParaRPr lang="en-US" sz="1632" kern="0">
                    <a:solidFill>
                      <a:srgbClr val="00407A"/>
                    </a:solidFill>
                    <a:latin typeface="Arial"/>
                  </a:endParaRPr>
                </a:p>
              </p:txBody>
            </p:sp>
            <p:sp>
              <p:nvSpPr>
                <p:cNvPr id="396" name="Freeform 120"/>
                <p:cNvSpPr>
                  <a:spLocks/>
                </p:cNvSpPr>
                <p:nvPr/>
              </p:nvSpPr>
              <p:spPr bwMode="auto">
                <a:xfrm>
                  <a:off x="3797300" y="4670425"/>
                  <a:ext cx="74613" cy="98425"/>
                </a:xfrm>
                <a:custGeom>
                  <a:avLst/>
                  <a:gdLst>
                    <a:gd name="T0" fmla="*/ 2147483647 w 71"/>
                    <a:gd name="T1" fmla="*/ 2147483647 h 93"/>
                    <a:gd name="T2" fmla="*/ 2147483647 w 71"/>
                    <a:gd name="T3" fmla="*/ 2147483647 h 93"/>
                    <a:gd name="T4" fmla="*/ 2147483647 w 71"/>
                    <a:gd name="T5" fmla="*/ 2147483647 h 93"/>
                    <a:gd name="T6" fmla="*/ 2147483647 w 71"/>
                    <a:gd name="T7" fmla="*/ 2147483647 h 93"/>
                    <a:gd name="T8" fmla="*/ 2147483647 w 71"/>
                    <a:gd name="T9" fmla="*/ 0 h 93"/>
                    <a:gd name="T10" fmla="*/ 2147483647 w 71"/>
                    <a:gd name="T11" fmla="*/ 2147483647 h 93"/>
                    <a:gd name="T12" fmla="*/ 2147483647 w 71"/>
                    <a:gd name="T13" fmla="*/ 2147483647 h 93"/>
                    <a:gd name="T14" fmla="*/ 0 w 71"/>
                    <a:gd name="T15" fmla="*/ 2147483647 h 93"/>
                    <a:gd name="T16" fmla="*/ 2147483647 w 71"/>
                    <a:gd name="T17" fmla="*/ 2147483647 h 93"/>
                    <a:gd name="T18" fmla="*/ 2147483647 w 71"/>
                    <a:gd name="T19" fmla="*/ 2147483647 h 93"/>
                    <a:gd name="T20" fmla="*/ 2147483647 w 71"/>
                    <a:gd name="T21" fmla="*/ 2147483647 h 93"/>
                    <a:gd name="T22" fmla="*/ 2147483647 w 71"/>
                    <a:gd name="T23" fmla="*/ 2147483647 h 93"/>
                    <a:gd name="T24" fmla="*/ 2147483647 w 71"/>
                    <a:gd name="T25" fmla="*/ 2147483647 h 93"/>
                    <a:gd name="T26" fmla="*/ 2147483647 w 71"/>
                    <a:gd name="T27" fmla="*/ 2147483647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93"/>
                    <a:gd name="T44" fmla="*/ 71 w 71"/>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93">
                      <a:moveTo>
                        <a:pt x="71" y="87"/>
                      </a:moveTo>
                      <a:cubicBezTo>
                        <a:pt x="71" y="83"/>
                        <a:pt x="71" y="79"/>
                        <a:pt x="71" y="75"/>
                      </a:cubicBezTo>
                      <a:cubicBezTo>
                        <a:pt x="71" y="62"/>
                        <a:pt x="68" y="62"/>
                        <a:pt x="63" y="50"/>
                      </a:cubicBezTo>
                      <a:cubicBezTo>
                        <a:pt x="59" y="42"/>
                        <a:pt x="64" y="31"/>
                        <a:pt x="61" y="22"/>
                      </a:cubicBezTo>
                      <a:cubicBezTo>
                        <a:pt x="57" y="12"/>
                        <a:pt x="45" y="7"/>
                        <a:pt x="37" y="0"/>
                      </a:cubicBezTo>
                      <a:cubicBezTo>
                        <a:pt x="25" y="10"/>
                        <a:pt x="14" y="21"/>
                        <a:pt x="5" y="36"/>
                      </a:cubicBezTo>
                      <a:cubicBezTo>
                        <a:pt x="1" y="44"/>
                        <a:pt x="3" y="51"/>
                        <a:pt x="4" y="61"/>
                      </a:cubicBezTo>
                      <a:cubicBezTo>
                        <a:pt x="4" y="68"/>
                        <a:pt x="3" y="70"/>
                        <a:pt x="0" y="77"/>
                      </a:cubicBezTo>
                      <a:cubicBezTo>
                        <a:pt x="4" y="77"/>
                        <a:pt x="4" y="77"/>
                        <a:pt x="4" y="77"/>
                      </a:cubicBezTo>
                      <a:cubicBezTo>
                        <a:pt x="18" y="77"/>
                        <a:pt x="31" y="72"/>
                        <a:pt x="46" y="75"/>
                      </a:cubicBezTo>
                      <a:cubicBezTo>
                        <a:pt x="56" y="77"/>
                        <a:pt x="56" y="84"/>
                        <a:pt x="65" y="90"/>
                      </a:cubicBezTo>
                      <a:cubicBezTo>
                        <a:pt x="66" y="90"/>
                        <a:pt x="67" y="91"/>
                        <a:pt x="67" y="91"/>
                      </a:cubicBezTo>
                      <a:cubicBezTo>
                        <a:pt x="70" y="93"/>
                        <a:pt x="70" y="93"/>
                        <a:pt x="70" y="93"/>
                      </a:cubicBezTo>
                      <a:lnTo>
                        <a:pt x="71" y="87"/>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7" name="Freeform 121"/>
                <p:cNvSpPr>
                  <a:spLocks/>
                </p:cNvSpPr>
                <p:nvPr/>
              </p:nvSpPr>
              <p:spPr bwMode="auto">
                <a:xfrm>
                  <a:off x="3971925" y="3765550"/>
                  <a:ext cx="231775" cy="282575"/>
                </a:xfrm>
                <a:custGeom>
                  <a:avLst/>
                  <a:gdLst>
                    <a:gd name="T0" fmla="*/ 2147483647 w 220"/>
                    <a:gd name="T1" fmla="*/ 2147483647 h 266"/>
                    <a:gd name="T2" fmla="*/ 2147483647 w 220"/>
                    <a:gd name="T3" fmla="*/ 2147483647 h 266"/>
                    <a:gd name="T4" fmla="*/ 2147483647 w 220"/>
                    <a:gd name="T5" fmla="*/ 2147483647 h 266"/>
                    <a:gd name="T6" fmla="*/ 2147483647 w 220"/>
                    <a:gd name="T7" fmla="*/ 2147483647 h 266"/>
                    <a:gd name="T8" fmla="*/ 2147483647 w 220"/>
                    <a:gd name="T9" fmla="*/ 2147483647 h 266"/>
                    <a:gd name="T10" fmla="*/ 2147483647 w 220"/>
                    <a:gd name="T11" fmla="*/ 2147483647 h 266"/>
                    <a:gd name="T12" fmla="*/ 2147483647 w 220"/>
                    <a:gd name="T13" fmla="*/ 2147483647 h 266"/>
                    <a:gd name="T14" fmla="*/ 2147483647 w 220"/>
                    <a:gd name="T15" fmla="*/ 2147483647 h 266"/>
                    <a:gd name="T16" fmla="*/ 2147483647 w 220"/>
                    <a:gd name="T17" fmla="*/ 2147483647 h 266"/>
                    <a:gd name="T18" fmla="*/ 2147483647 w 220"/>
                    <a:gd name="T19" fmla="*/ 2147483647 h 266"/>
                    <a:gd name="T20" fmla="*/ 2147483647 w 220"/>
                    <a:gd name="T21" fmla="*/ 2147483647 h 266"/>
                    <a:gd name="T22" fmla="*/ 2147483647 w 220"/>
                    <a:gd name="T23" fmla="*/ 2147483647 h 266"/>
                    <a:gd name="T24" fmla="*/ 2147483647 w 220"/>
                    <a:gd name="T25" fmla="*/ 2147483647 h 266"/>
                    <a:gd name="T26" fmla="*/ 2147483647 w 220"/>
                    <a:gd name="T27" fmla="*/ 2147483647 h 266"/>
                    <a:gd name="T28" fmla="*/ 2147483647 w 220"/>
                    <a:gd name="T29" fmla="*/ 2147483647 h 266"/>
                    <a:gd name="T30" fmla="*/ 2147483647 w 220"/>
                    <a:gd name="T31" fmla="*/ 2147483647 h 266"/>
                    <a:gd name="T32" fmla="*/ 2147483647 w 220"/>
                    <a:gd name="T33" fmla="*/ 2147483647 h 266"/>
                    <a:gd name="T34" fmla="*/ 2147483647 w 220"/>
                    <a:gd name="T35" fmla="*/ 2147483647 h 266"/>
                    <a:gd name="T36" fmla="*/ 2147483647 w 220"/>
                    <a:gd name="T37" fmla="*/ 2147483647 h 266"/>
                    <a:gd name="T38" fmla="*/ 2147483647 w 220"/>
                    <a:gd name="T39" fmla="*/ 2147483647 h 266"/>
                    <a:gd name="T40" fmla="*/ 2147483647 w 220"/>
                    <a:gd name="T41" fmla="*/ 2147483647 h 266"/>
                    <a:gd name="T42" fmla="*/ 2147483647 w 220"/>
                    <a:gd name="T43" fmla="*/ 2147483647 h 266"/>
                    <a:gd name="T44" fmla="*/ 2147483647 w 220"/>
                    <a:gd name="T45" fmla="*/ 2147483647 h 266"/>
                    <a:gd name="T46" fmla="*/ 2147483647 w 220"/>
                    <a:gd name="T47" fmla="*/ 2147483647 h 266"/>
                    <a:gd name="T48" fmla="*/ 2147483647 w 220"/>
                    <a:gd name="T49" fmla="*/ 2147483647 h 266"/>
                    <a:gd name="T50" fmla="*/ 2147483647 w 220"/>
                    <a:gd name="T51" fmla="*/ 2147483647 h 266"/>
                    <a:gd name="T52" fmla="*/ 2147483647 w 220"/>
                    <a:gd name="T53" fmla="*/ 2147483647 h 266"/>
                    <a:gd name="T54" fmla="*/ 2147483647 w 220"/>
                    <a:gd name="T55" fmla="*/ 2147483647 h 266"/>
                    <a:gd name="T56" fmla="*/ 2147483647 w 220"/>
                    <a:gd name="T57" fmla="*/ 2147483647 h 266"/>
                    <a:gd name="T58" fmla="*/ 2147483647 w 220"/>
                    <a:gd name="T59" fmla="*/ 2147483647 h 266"/>
                    <a:gd name="T60" fmla="*/ 2147483647 w 220"/>
                    <a:gd name="T61" fmla="*/ 2147483647 h 266"/>
                    <a:gd name="T62" fmla="*/ 2147483647 w 220"/>
                    <a:gd name="T63" fmla="*/ 2147483647 h 266"/>
                    <a:gd name="T64" fmla="*/ 2147483647 w 220"/>
                    <a:gd name="T65" fmla="*/ 2147483647 h 266"/>
                    <a:gd name="T66" fmla="*/ 2147483647 w 220"/>
                    <a:gd name="T67" fmla="*/ 2147483647 h 266"/>
                    <a:gd name="T68" fmla="*/ 2147483647 w 220"/>
                    <a:gd name="T69" fmla="*/ 2147483647 h 266"/>
                    <a:gd name="T70" fmla="*/ 2147483647 w 220"/>
                    <a:gd name="T71" fmla="*/ 2147483647 h 266"/>
                    <a:gd name="T72" fmla="*/ 2147483647 w 220"/>
                    <a:gd name="T73" fmla="*/ 2147483647 h 266"/>
                    <a:gd name="T74" fmla="*/ 2147483647 w 220"/>
                    <a:gd name="T75" fmla="*/ 2147483647 h 266"/>
                    <a:gd name="T76" fmla="*/ 2147483647 w 220"/>
                    <a:gd name="T77" fmla="*/ 2147483647 h 266"/>
                    <a:gd name="T78" fmla="*/ 2147483647 w 220"/>
                    <a:gd name="T79" fmla="*/ 2147483647 h 266"/>
                    <a:gd name="T80" fmla="*/ 2147483647 w 220"/>
                    <a:gd name="T81" fmla="*/ 2147483647 h 266"/>
                    <a:gd name="T82" fmla="*/ 2147483647 w 220"/>
                    <a:gd name="T83" fmla="*/ 2147483647 h 266"/>
                    <a:gd name="T84" fmla="*/ 2147483647 w 220"/>
                    <a:gd name="T85" fmla="*/ 2147483647 h 266"/>
                    <a:gd name="T86" fmla="*/ 2147483647 w 220"/>
                    <a:gd name="T87" fmla="*/ 2147483647 h 266"/>
                    <a:gd name="T88" fmla="*/ 2147483647 w 220"/>
                    <a:gd name="T89" fmla="*/ 2147483647 h 266"/>
                    <a:gd name="T90" fmla="*/ 2147483647 w 220"/>
                    <a:gd name="T91" fmla="*/ 2147483647 h 266"/>
                    <a:gd name="T92" fmla="*/ 2147483647 w 220"/>
                    <a:gd name="T93" fmla="*/ 2147483647 h 266"/>
                    <a:gd name="T94" fmla="*/ 2147483647 w 220"/>
                    <a:gd name="T95" fmla="*/ 2147483647 h 266"/>
                    <a:gd name="T96" fmla="*/ 2147483647 w 220"/>
                    <a:gd name="T97" fmla="*/ 2147483647 h 266"/>
                    <a:gd name="T98" fmla="*/ 2147483647 w 220"/>
                    <a:gd name="T99" fmla="*/ 2147483647 h 266"/>
                    <a:gd name="T100" fmla="*/ 2147483647 w 220"/>
                    <a:gd name="T101" fmla="*/ 2147483647 h 266"/>
                    <a:gd name="T102" fmla="*/ 2147483647 w 220"/>
                    <a:gd name="T103" fmla="*/ 2147483647 h 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
                    <a:gd name="T157" fmla="*/ 0 h 266"/>
                    <a:gd name="T158" fmla="*/ 220 w 220"/>
                    <a:gd name="T159" fmla="*/ 266 h 2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 h="266">
                      <a:moveTo>
                        <a:pt x="97" y="259"/>
                      </a:moveTo>
                      <a:cubicBezTo>
                        <a:pt x="94" y="261"/>
                        <a:pt x="87" y="264"/>
                        <a:pt x="82" y="265"/>
                      </a:cubicBezTo>
                      <a:cubicBezTo>
                        <a:pt x="77" y="265"/>
                        <a:pt x="72" y="266"/>
                        <a:pt x="67" y="266"/>
                      </a:cubicBezTo>
                      <a:cubicBezTo>
                        <a:pt x="63" y="266"/>
                        <a:pt x="59" y="265"/>
                        <a:pt x="56" y="266"/>
                      </a:cubicBezTo>
                      <a:cubicBezTo>
                        <a:pt x="52" y="264"/>
                        <a:pt x="52" y="264"/>
                        <a:pt x="52" y="264"/>
                      </a:cubicBezTo>
                      <a:cubicBezTo>
                        <a:pt x="54" y="262"/>
                        <a:pt x="54" y="262"/>
                        <a:pt x="54" y="262"/>
                      </a:cubicBezTo>
                      <a:cubicBezTo>
                        <a:pt x="58" y="255"/>
                        <a:pt x="61" y="248"/>
                        <a:pt x="57" y="244"/>
                      </a:cubicBezTo>
                      <a:cubicBezTo>
                        <a:pt x="52" y="239"/>
                        <a:pt x="40" y="240"/>
                        <a:pt x="42" y="228"/>
                      </a:cubicBezTo>
                      <a:cubicBezTo>
                        <a:pt x="45" y="216"/>
                        <a:pt x="51" y="203"/>
                        <a:pt x="43" y="207"/>
                      </a:cubicBezTo>
                      <a:cubicBezTo>
                        <a:pt x="36" y="211"/>
                        <a:pt x="26" y="219"/>
                        <a:pt x="25" y="215"/>
                      </a:cubicBezTo>
                      <a:cubicBezTo>
                        <a:pt x="24" y="212"/>
                        <a:pt x="24" y="187"/>
                        <a:pt x="20" y="196"/>
                      </a:cubicBezTo>
                      <a:cubicBezTo>
                        <a:pt x="16" y="206"/>
                        <a:pt x="5" y="209"/>
                        <a:pt x="7" y="199"/>
                      </a:cubicBezTo>
                      <a:cubicBezTo>
                        <a:pt x="9" y="190"/>
                        <a:pt x="16" y="188"/>
                        <a:pt x="13" y="181"/>
                      </a:cubicBezTo>
                      <a:cubicBezTo>
                        <a:pt x="9" y="175"/>
                        <a:pt x="6" y="167"/>
                        <a:pt x="9" y="164"/>
                      </a:cubicBezTo>
                      <a:cubicBezTo>
                        <a:pt x="13" y="161"/>
                        <a:pt x="6" y="148"/>
                        <a:pt x="10" y="146"/>
                      </a:cubicBezTo>
                      <a:cubicBezTo>
                        <a:pt x="15" y="144"/>
                        <a:pt x="24" y="138"/>
                        <a:pt x="22" y="131"/>
                      </a:cubicBezTo>
                      <a:cubicBezTo>
                        <a:pt x="20" y="125"/>
                        <a:pt x="23" y="122"/>
                        <a:pt x="16" y="117"/>
                      </a:cubicBezTo>
                      <a:cubicBezTo>
                        <a:pt x="8" y="113"/>
                        <a:pt x="5" y="103"/>
                        <a:pt x="5" y="103"/>
                      </a:cubicBezTo>
                      <a:cubicBezTo>
                        <a:pt x="5" y="103"/>
                        <a:pt x="9" y="94"/>
                        <a:pt x="5" y="80"/>
                      </a:cubicBezTo>
                      <a:cubicBezTo>
                        <a:pt x="1" y="66"/>
                        <a:pt x="0" y="42"/>
                        <a:pt x="8" y="46"/>
                      </a:cubicBezTo>
                      <a:cubicBezTo>
                        <a:pt x="17" y="50"/>
                        <a:pt x="16" y="47"/>
                        <a:pt x="25" y="57"/>
                      </a:cubicBezTo>
                      <a:cubicBezTo>
                        <a:pt x="35" y="66"/>
                        <a:pt x="21" y="86"/>
                        <a:pt x="47" y="73"/>
                      </a:cubicBezTo>
                      <a:cubicBezTo>
                        <a:pt x="72" y="59"/>
                        <a:pt x="75" y="32"/>
                        <a:pt x="79" y="51"/>
                      </a:cubicBezTo>
                      <a:cubicBezTo>
                        <a:pt x="82" y="70"/>
                        <a:pt x="88" y="78"/>
                        <a:pt x="94" y="71"/>
                      </a:cubicBezTo>
                      <a:cubicBezTo>
                        <a:pt x="99" y="65"/>
                        <a:pt x="108" y="56"/>
                        <a:pt x="100" y="50"/>
                      </a:cubicBezTo>
                      <a:cubicBezTo>
                        <a:pt x="91" y="45"/>
                        <a:pt x="88" y="32"/>
                        <a:pt x="88" y="32"/>
                      </a:cubicBezTo>
                      <a:cubicBezTo>
                        <a:pt x="88" y="32"/>
                        <a:pt x="89" y="15"/>
                        <a:pt x="97" y="16"/>
                      </a:cubicBezTo>
                      <a:cubicBezTo>
                        <a:pt x="104" y="17"/>
                        <a:pt x="101" y="14"/>
                        <a:pt x="108" y="17"/>
                      </a:cubicBezTo>
                      <a:cubicBezTo>
                        <a:pt x="116" y="20"/>
                        <a:pt x="117" y="16"/>
                        <a:pt x="123" y="14"/>
                      </a:cubicBezTo>
                      <a:cubicBezTo>
                        <a:pt x="130" y="12"/>
                        <a:pt x="126" y="0"/>
                        <a:pt x="135" y="6"/>
                      </a:cubicBezTo>
                      <a:cubicBezTo>
                        <a:pt x="145" y="13"/>
                        <a:pt x="148" y="12"/>
                        <a:pt x="148" y="12"/>
                      </a:cubicBezTo>
                      <a:cubicBezTo>
                        <a:pt x="155" y="11"/>
                        <a:pt x="155" y="11"/>
                        <a:pt x="155" y="11"/>
                      </a:cubicBezTo>
                      <a:cubicBezTo>
                        <a:pt x="155" y="11"/>
                        <a:pt x="155" y="21"/>
                        <a:pt x="164" y="30"/>
                      </a:cubicBezTo>
                      <a:cubicBezTo>
                        <a:pt x="172" y="38"/>
                        <a:pt x="160" y="61"/>
                        <a:pt x="157" y="65"/>
                      </a:cubicBezTo>
                      <a:cubicBezTo>
                        <a:pt x="155" y="69"/>
                        <a:pt x="141" y="75"/>
                        <a:pt x="156" y="74"/>
                      </a:cubicBezTo>
                      <a:cubicBezTo>
                        <a:pt x="171" y="73"/>
                        <a:pt x="162" y="59"/>
                        <a:pt x="181" y="68"/>
                      </a:cubicBezTo>
                      <a:cubicBezTo>
                        <a:pt x="200" y="78"/>
                        <a:pt x="188" y="80"/>
                        <a:pt x="202" y="80"/>
                      </a:cubicBezTo>
                      <a:cubicBezTo>
                        <a:pt x="216" y="80"/>
                        <a:pt x="213" y="68"/>
                        <a:pt x="216" y="80"/>
                      </a:cubicBezTo>
                      <a:cubicBezTo>
                        <a:pt x="219" y="92"/>
                        <a:pt x="220" y="98"/>
                        <a:pt x="213" y="103"/>
                      </a:cubicBezTo>
                      <a:cubicBezTo>
                        <a:pt x="205" y="109"/>
                        <a:pt x="194" y="115"/>
                        <a:pt x="194" y="115"/>
                      </a:cubicBezTo>
                      <a:cubicBezTo>
                        <a:pt x="172" y="122"/>
                        <a:pt x="172" y="122"/>
                        <a:pt x="172" y="122"/>
                      </a:cubicBezTo>
                      <a:cubicBezTo>
                        <a:pt x="172" y="122"/>
                        <a:pt x="156" y="113"/>
                        <a:pt x="165" y="126"/>
                      </a:cubicBezTo>
                      <a:cubicBezTo>
                        <a:pt x="173" y="139"/>
                        <a:pt x="189" y="138"/>
                        <a:pt x="168" y="149"/>
                      </a:cubicBezTo>
                      <a:cubicBezTo>
                        <a:pt x="147" y="161"/>
                        <a:pt x="138" y="143"/>
                        <a:pt x="139" y="155"/>
                      </a:cubicBezTo>
                      <a:cubicBezTo>
                        <a:pt x="140" y="166"/>
                        <a:pt x="136" y="166"/>
                        <a:pt x="130" y="172"/>
                      </a:cubicBezTo>
                      <a:cubicBezTo>
                        <a:pt x="123" y="177"/>
                        <a:pt x="121" y="161"/>
                        <a:pt x="127" y="174"/>
                      </a:cubicBezTo>
                      <a:cubicBezTo>
                        <a:pt x="132" y="187"/>
                        <a:pt x="141" y="189"/>
                        <a:pt x="132" y="199"/>
                      </a:cubicBezTo>
                      <a:cubicBezTo>
                        <a:pt x="122" y="210"/>
                        <a:pt x="103" y="208"/>
                        <a:pt x="107" y="217"/>
                      </a:cubicBezTo>
                      <a:cubicBezTo>
                        <a:pt x="112" y="227"/>
                        <a:pt x="130" y="212"/>
                        <a:pt x="116" y="233"/>
                      </a:cubicBezTo>
                      <a:cubicBezTo>
                        <a:pt x="109" y="245"/>
                        <a:pt x="105" y="250"/>
                        <a:pt x="104" y="253"/>
                      </a:cubicBezTo>
                      <a:cubicBezTo>
                        <a:pt x="104" y="253"/>
                        <a:pt x="103" y="255"/>
                        <a:pt x="104" y="256"/>
                      </a:cubicBezTo>
                      <a:lnTo>
                        <a:pt x="97" y="25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398" name="Freeform 122"/>
                <p:cNvSpPr>
                  <a:spLocks/>
                </p:cNvSpPr>
                <p:nvPr/>
              </p:nvSpPr>
              <p:spPr bwMode="auto">
                <a:xfrm>
                  <a:off x="3816350" y="4035425"/>
                  <a:ext cx="706438" cy="960438"/>
                </a:xfrm>
                <a:custGeom>
                  <a:avLst/>
                  <a:gdLst/>
                  <a:ahLst/>
                  <a:cxnLst>
                    <a:cxn ang="0">
                      <a:pos x="44" y="650"/>
                    </a:cxn>
                    <a:cxn ang="0">
                      <a:pos x="18" y="599"/>
                    </a:cxn>
                    <a:cxn ang="0">
                      <a:pos x="18" y="535"/>
                    </a:cxn>
                    <a:cxn ang="0">
                      <a:pos x="2" y="490"/>
                    </a:cxn>
                    <a:cxn ang="0">
                      <a:pos x="20" y="415"/>
                    </a:cxn>
                    <a:cxn ang="0">
                      <a:pos x="43" y="396"/>
                    </a:cxn>
                    <a:cxn ang="0">
                      <a:pos x="71" y="316"/>
                    </a:cxn>
                    <a:cxn ang="0">
                      <a:pos x="97" y="239"/>
                    </a:cxn>
                    <a:cxn ang="0">
                      <a:pos x="103" y="221"/>
                    </a:cxn>
                    <a:cxn ang="0">
                      <a:pos x="96" y="187"/>
                    </a:cxn>
                    <a:cxn ang="0">
                      <a:pos x="158" y="181"/>
                    </a:cxn>
                    <a:cxn ang="0">
                      <a:pos x="179" y="182"/>
                    </a:cxn>
                    <a:cxn ang="0">
                      <a:pos x="227" y="129"/>
                    </a:cxn>
                    <a:cxn ang="0">
                      <a:pos x="228" y="71"/>
                    </a:cxn>
                    <a:cxn ang="0">
                      <a:pos x="196" y="13"/>
                    </a:cxn>
                    <a:cxn ang="0">
                      <a:pos x="252" y="5"/>
                    </a:cxn>
                    <a:cxn ang="0">
                      <a:pos x="278" y="4"/>
                    </a:cxn>
                    <a:cxn ang="0">
                      <a:pos x="262" y="32"/>
                    </a:cxn>
                    <a:cxn ang="0">
                      <a:pos x="291" y="64"/>
                    </a:cxn>
                    <a:cxn ang="0">
                      <a:pos x="320" y="94"/>
                    </a:cxn>
                    <a:cxn ang="0">
                      <a:pos x="360" y="91"/>
                    </a:cxn>
                    <a:cxn ang="0">
                      <a:pos x="350" y="136"/>
                    </a:cxn>
                    <a:cxn ang="0">
                      <a:pos x="387" y="141"/>
                    </a:cxn>
                    <a:cxn ang="0">
                      <a:pos x="441" y="109"/>
                    </a:cxn>
                    <a:cxn ang="0">
                      <a:pos x="480" y="98"/>
                    </a:cxn>
                    <a:cxn ang="0">
                      <a:pos x="528" y="102"/>
                    </a:cxn>
                    <a:cxn ang="0">
                      <a:pos x="572" y="142"/>
                    </a:cxn>
                    <a:cxn ang="0">
                      <a:pos x="604" y="163"/>
                    </a:cxn>
                    <a:cxn ang="0">
                      <a:pos x="619" y="174"/>
                    </a:cxn>
                    <a:cxn ang="0">
                      <a:pos x="597" y="272"/>
                    </a:cxn>
                    <a:cxn ang="0">
                      <a:pos x="638" y="338"/>
                    </a:cxn>
                    <a:cxn ang="0">
                      <a:pos x="639" y="383"/>
                    </a:cxn>
                    <a:cxn ang="0">
                      <a:pos x="652" y="497"/>
                    </a:cxn>
                    <a:cxn ang="0">
                      <a:pos x="549" y="548"/>
                    </a:cxn>
                    <a:cxn ang="0">
                      <a:pos x="491" y="651"/>
                    </a:cxn>
                    <a:cxn ang="0">
                      <a:pos x="549" y="703"/>
                    </a:cxn>
                    <a:cxn ang="0">
                      <a:pos x="575" y="755"/>
                    </a:cxn>
                    <a:cxn ang="0">
                      <a:pos x="560" y="796"/>
                    </a:cxn>
                    <a:cxn ang="0">
                      <a:pos x="509" y="827"/>
                    </a:cxn>
                    <a:cxn ang="0">
                      <a:pos x="517" y="866"/>
                    </a:cxn>
                    <a:cxn ang="0">
                      <a:pos x="480" y="865"/>
                    </a:cxn>
                    <a:cxn ang="0">
                      <a:pos x="388" y="899"/>
                    </a:cxn>
                    <a:cxn ang="0">
                      <a:pos x="335" y="901"/>
                    </a:cxn>
                    <a:cxn ang="0">
                      <a:pos x="294" y="890"/>
                    </a:cxn>
                    <a:cxn ang="0">
                      <a:pos x="247" y="883"/>
                    </a:cxn>
                    <a:cxn ang="0">
                      <a:pos x="197" y="873"/>
                    </a:cxn>
                    <a:cxn ang="0">
                      <a:pos x="133" y="887"/>
                    </a:cxn>
                    <a:cxn ang="0">
                      <a:pos x="109" y="871"/>
                    </a:cxn>
                    <a:cxn ang="0">
                      <a:pos x="142" y="745"/>
                    </a:cxn>
                    <a:cxn ang="0">
                      <a:pos x="75" y="697"/>
                    </a:cxn>
                    <a:cxn ang="0">
                      <a:pos x="52" y="689"/>
                    </a:cxn>
                  </a:cxnLst>
                  <a:rect l="0" t="0" r="r" b="b"/>
                  <a:pathLst>
                    <a:path w="666" h="907">
                      <a:moveTo>
                        <a:pt x="52" y="689"/>
                      </a:moveTo>
                      <a:cubicBezTo>
                        <a:pt x="52" y="689"/>
                        <a:pt x="52" y="679"/>
                        <a:pt x="52" y="675"/>
                      </a:cubicBezTo>
                      <a:cubicBezTo>
                        <a:pt x="53" y="662"/>
                        <a:pt x="49" y="662"/>
                        <a:pt x="44" y="650"/>
                      </a:cubicBezTo>
                      <a:cubicBezTo>
                        <a:pt x="40" y="642"/>
                        <a:pt x="46" y="631"/>
                        <a:pt x="42" y="622"/>
                      </a:cubicBezTo>
                      <a:cubicBezTo>
                        <a:pt x="38" y="612"/>
                        <a:pt x="26" y="607"/>
                        <a:pt x="19" y="600"/>
                      </a:cubicBezTo>
                      <a:cubicBezTo>
                        <a:pt x="18" y="599"/>
                        <a:pt x="18" y="599"/>
                        <a:pt x="18" y="599"/>
                      </a:cubicBezTo>
                      <a:cubicBezTo>
                        <a:pt x="16" y="584"/>
                        <a:pt x="17" y="579"/>
                        <a:pt x="25" y="567"/>
                      </a:cubicBezTo>
                      <a:cubicBezTo>
                        <a:pt x="34" y="555"/>
                        <a:pt x="18" y="536"/>
                        <a:pt x="18" y="536"/>
                      </a:cubicBezTo>
                      <a:cubicBezTo>
                        <a:pt x="18" y="535"/>
                        <a:pt x="18" y="535"/>
                        <a:pt x="18" y="535"/>
                      </a:cubicBezTo>
                      <a:cubicBezTo>
                        <a:pt x="19" y="534"/>
                        <a:pt x="19" y="534"/>
                        <a:pt x="19" y="534"/>
                      </a:cubicBezTo>
                      <a:cubicBezTo>
                        <a:pt x="19" y="526"/>
                        <a:pt x="12" y="516"/>
                        <a:pt x="9" y="508"/>
                      </a:cubicBezTo>
                      <a:cubicBezTo>
                        <a:pt x="7" y="503"/>
                        <a:pt x="0" y="498"/>
                        <a:pt x="2" y="490"/>
                      </a:cubicBezTo>
                      <a:cubicBezTo>
                        <a:pt x="8" y="486"/>
                        <a:pt x="14" y="480"/>
                        <a:pt x="19" y="474"/>
                      </a:cubicBezTo>
                      <a:cubicBezTo>
                        <a:pt x="11" y="465"/>
                        <a:pt x="6" y="444"/>
                        <a:pt x="3" y="433"/>
                      </a:cubicBezTo>
                      <a:cubicBezTo>
                        <a:pt x="1" y="424"/>
                        <a:pt x="9" y="411"/>
                        <a:pt x="20" y="415"/>
                      </a:cubicBezTo>
                      <a:cubicBezTo>
                        <a:pt x="20" y="411"/>
                        <a:pt x="17" y="404"/>
                        <a:pt x="21" y="401"/>
                      </a:cubicBezTo>
                      <a:cubicBezTo>
                        <a:pt x="26" y="398"/>
                        <a:pt x="27" y="406"/>
                        <a:pt x="32" y="405"/>
                      </a:cubicBezTo>
                      <a:cubicBezTo>
                        <a:pt x="36" y="404"/>
                        <a:pt x="37" y="397"/>
                        <a:pt x="43" y="396"/>
                      </a:cubicBezTo>
                      <a:cubicBezTo>
                        <a:pt x="49" y="395"/>
                        <a:pt x="52" y="401"/>
                        <a:pt x="56" y="403"/>
                      </a:cubicBezTo>
                      <a:cubicBezTo>
                        <a:pt x="62" y="384"/>
                        <a:pt x="75" y="361"/>
                        <a:pt x="88" y="347"/>
                      </a:cubicBezTo>
                      <a:cubicBezTo>
                        <a:pt x="80" y="338"/>
                        <a:pt x="69" y="329"/>
                        <a:pt x="71" y="316"/>
                      </a:cubicBezTo>
                      <a:cubicBezTo>
                        <a:pt x="73" y="304"/>
                        <a:pt x="83" y="296"/>
                        <a:pt x="87" y="286"/>
                      </a:cubicBezTo>
                      <a:cubicBezTo>
                        <a:pt x="92" y="277"/>
                        <a:pt x="90" y="280"/>
                        <a:pt x="87" y="272"/>
                      </a:cubicBezTo>
                      <a:cubicBezTo>
                        <a:pt x="81" y="255"/>
                        <a:pt x="90" y="253"/>
                        <a:pt x="97" y="239"/>
                      </a:cubicBezTo>
                      <a:cubicBezTo>
                        <a:pt x="97" y="238"/>
                        <a:pt x="98" y="234"/>
                        <a:pt x="100" y="231"/>
                      </a:cubicBezTo>
                      <a:cubicBezTo>
                        <a:pt x="102" y="222"/>
                        <a:pt x="102" y="222"/>
                        <a:pt x="102" y="222"/>
                      </a:cubicBezTo>
                      <a:cubicBezTo>
                        <a:pt x="103" y="221"/>
                        <a:pt x="103" y="221"/>
                        <a:pt x="103" y="221"/>
                      </a:cubicBezTo>
                      <a:cubicBezTo>
                        <a:pt x="99" y="220"/>
                        <a:pt x="99" y="220"/>
                        <a:pt x="99" y="220"/>
                      </a:cubicBezTo>
                      <a:cubicBezTo>
                        <a:pt x="92" y="213"/>
                        <a:pt x="87" y="217"/>
                        <a:pt x="87" y="209"/>
                      </a:cubicBezTo>
                      <a:cubicBezTo>
                        <a:pt x="87" y="199"/>
                        <a:pt x="84" y="193"/>
                        <a:pt x="96" y="187"/>
                      </a:cubicBezTo>
                      <a:cubicBezTo>
                        <a:pt x="108" y="182"/>
                        <a:pt x="103" y="181"/>
                        <a:pt x="115" y="178"/>
                      </a:cubicBezTo>
                      <a:cubicBezTo>
                        <a:pt x="127" y="174"/>
                        <a:pt x="132" y="174"/>
                        <a:pt x="141" y="177"/>
                      </a:cubicBezTo>
                      <a:cubicBezTo>
                        <a:pt x="149" y="179"/>
                        <a:pt x="158" y="170"/>
                        <a:pt x="158" y="181"/>
                      </a:cubicBezTo>
                      <a:cubicBezTo>
                        <a:pt x="158" y="191"/>
                        <a:pt x="144" y="205"/>
                        <a:pt x="156" y="211"/>
                      </a:cubicBezTo>
                      <a:cubicBezTo>
                        <a:pt x="167" y="216"/>
                        <a:pt x="175" y="207"/>
                        <a:pt x="179" y="204"/>
                      </a:cubicBezTo>
                      <a:cubicBezTo>
                        <a:pt x="183" y="201"/>
                        <a:pt x="179" y="182"/>
                        <a:pt x="179" y="182"/>
                      </a:cubicBezTo>
                      <a:cubicBezTo>
                        <a:pt x="201" y="163"/>
                        <a:pt x="201" y="163"/>
                        <a:pt x="201" y="163"/>
                      </a:cubicBezTo>
                      <a:cubicBezTo>
                        <a:pt x="201" y="163"/>
                        <a:pt x="190" y="148"/>
                        <a:pt x="213" y="150"/>
                      </a:cubicBezTo>
                      <a:cubicBezTo>
                        <a:pt x="237" y="152"/>
                        <a:pt x="231" y="133"/>
                        <a:pt x="227" y="129"/>
                      </a:cubicBezTo>
                      <a:cubicBezTo>
                        <a:pt x="223" y="124"/>
                        <a:pt x="207" y="120"/>
                        <a:pt x="205" y="112"/>
                      </a:cubicBezTo>
                      <a:cubicBezTo>
                        <a:pt x="203" y="103"/>
                        <a:pt x="207" y="79"/>
                        <a:pt x="216" y="81"/>
                      </a:cubicBezTo>
                      <a:cubicBezTo>
                        <a:pt x="226" y="83"/>
                        <a:pt x="233" y="76"/>
                        <a:pt x="228" y="71"/>
                      </a:cubicBezTo>
                      <a:cubicBezTo>
                        <a:pt x="223" y="66"/>
                        <a:pt x="214" y="49"/>
                        <a:pt x="206" y="41"/>
                      </a:cubicBezTo>
                      <a:cubicBezTo>
                        <a:pt x="197" y="34"/>
                        <a:pt x="186" y="22"/>
                        <a:pt x="193" y="16"/>
                      </a:cubicBezTo>
                      <a:cubicBezTo>
                        <a:pt x="194" y="15"/>
                        <a:pt x="195" y="14"/>
                        <a:pt x="196" y="13"/>
                      </a:cubicBezTo>
                      <a:cubicBezTo>
                        <a:pt x="198" y="10"/>
                        <a:pt x="198" y="10"/>
                        <a:pt x="198" y="10"/>
                      </a:cubicBezTo>
                      <a:cubicBezTo>
                        <a:pt x="198" y="10"/>
                        <a:pt x="223" y="17"/>
                        <a:pt x="250" y="2"/>
                      </a:cubicBezTo>
                      <a:cubicBezTo>
                        <a:pt x="250" y="2"/>
                        <a:pt x="251" y="4"/>
                        <a:pt x="252" y="5"/>
                      </a:cubicBezTo>
                      <a:cubicBezTo>
                        <a:pt x="255" y="5"/>
                        <a:pt x="253" y="3"/>
                        <a:pt x="259" y="6"/>
                      </a:cubicBezTo>
                      <a:cubicBezTo>
                        <a:pt x="265" y="9"/>
                        <a:pt x="271" y="1"/>
                        <a:pt x="271" y="1"/>
                      </a:cubicBezTo>
                      <a:cubicBezTo>
                        <a:pt x="271" y="1"/>
                        <a:pt x="270" y="0"/>
                        <a:pt x="278" y="4"/>
                      </a:cubicBezTo>
                      <a:cubicBezTo>
                        <a:pt x="287" y="8"/>
                        <a:pt x="285" y="23"/>
                        <a:pt x="285" y="23"/>
                      </a:cubicBezTo>
                      <a:cubicBezTo>
                        <a:pt x="270" y="25"/>
                        <a:pt x="270" y="25"/>
                        <a:pt x="270" y="25"/>
                      </a:cubicBezTo>
                      <a:cubicBezTo>
                        <a:pt x="262" y="32"/>
                        <a:pt x="262" y="32"/>
                        <a:pt x="262" y="32"/>
                      </a:cubicBezTo>
                      <a:cubicBezTo>
                        <a:pt x="262" y="32"/>
                        <a:pt x="274" y="28"/>
                        <a:pt x="281" y="34"/>
                      </a:cubicBezTo>
                      <a:cubicBezTo>
                        <a:pt x="289" y="39"/>
                        <a:pt x="286" y="48"/>
                        <a:pt x="286" y="48"/>
                      </a:cubicBezTo>
                      <a:cubicBezTo>
                        <a:pt x="291" y="64"/>
                        <a:pt x="291" y="64"/>
                        <a:pt x="291" y="64"/>
                      </a:cubicBezTo>
                      <a:cubicBezTo>
                        <a:pt x="291" y="64"/>
                        <a:pt x="279" y="81"/>
                        <a:pt x="288" y="77"/>
                      </a:cubicBezTo>
                      <a:cubicBezTo>
                        <a:pt x="296" y="74"/>
                        <a:pt x="300" y="73"/>
                        <a:pt x="304" y="83"/>
                      </a:cubicBezTo>
                      <a:cubicBezTo>
                        <a:pt x="308" y="92"/>
                        <a:pt x="315" y="100"/>
                        <a:pt x="320" y="94"/>
                      </a:cubicBezTo>
                      <a:cubicBezTo>
                        <a:pt x="324" y="89"/>
                        <a:pt x="330" y="85"/>
                        <a:pt x="336" y="92"/>
                      </a:cubicBezTo>
                      <a:cubicBezTo>
                        <a:pt x="341" y="100"/>
                        <a:pt x="340" y="112"/>
                        <a:pt x="346" y="104"/>
                      </a:cubicBezTo>
                      <a:cubicBezTo>
                        <a:pt x="353" y="97"/>
                        <a:pt x="353" y="91"/>
                        <a:pt x="360" y="91"/>
                      </a:cubicBezTo>
                      <a:cubicBezTo>
                        <a:pt x="368" y="91"/>
                        <a:pt x="371" y="89"/>
                        <a:pt x="373" y="94"/>
                      </a:cubicBezTo>
                      <a:cubicBezTo>
                        <a:pt x="375" y="100"/>
                        <a:pt x="376" y="107"/>
                        <a:pt x="364" y="117"/>
                      </a:cubicBezTo>
                      <a:cubicBezTo>
                        <a:pt x="353" y="126"/>
                        <a:pt x="346" y="123"/>
                        <a:pt x="350" y="136"/>
                      </a:cubicBezTo>
                      <a:cubicBezTo>
                        <a:pt x="353" y="149"/>
                        <a:pt x="342" y="165"/>
                        <a:pt x="355" y="154"/>
                      </a:cubicBezTo>
                      <a:cubicBezTo>
                        <a:pt x="368" y="144"/>
                        <a:pt x="373" y="138"/>
                        <a:pt x="373" y="138"/>
                      </a:cubicBezTo>
                      <a:cubicBezTo>
                        <a:pt x="373" y="138"/>
                        <a:pt x="377" y="137"/>
                        <a:pt x="387" y="141"/>
                      </a:cubicBezTo>
                      <a:cubicBezTo>
                        <a:pt x="396" y="146"/>
                        <a:pt x="402" y="162"/>
                        <a:pt x="407" y="146"/>
                      </a:cubicBezTo>
                      <a:cubicBezTo>
                        <a:pt x="412" y="130"/>
                        <a:pt x="416" y="121"/>
                        <a:pt x="422" y="118"/>
                      </a:cubicBezTo>
                      <a:cubicBezTo>
                        <a:pt x="428" y="115"/>
                        <a:pt x="435" y="113"/>
                        <a:pt x="441" y="109"/>
                      </a:cubicBezTo>
                      <a:cubicBezTo>
                        <a:pt x="448" y="106"/>
                        <a:pt x="460" y="110"/>
                        <a:pt x="466" y="98"/>
                      </a:cubicBezTo>
                      <a:cubicBezTo>
                        <a:pt x="471" y="85"/>
                        <a:pt x="477" y="82"/>
                        <a:pt x="486" y="86"/>
                      </a:cubicBezTo>
                      <a:cubicBezTo>
                        <a:pt x="494" y="90"/>
                        <a:pt x="478" y="93"/>
                        <a:pt x="480" y="98"/>
                      </a:cubicBezTo>
                      <a:cubicBezTo>
                        <a:pt x="481" y="102"/>
                        <a:pt x="490" y="105"/>
                        <a:pt x="496" y="101"/>
                      </a:cubicBezTo>
                      <a:cubicBezTo>
                        <a:pt x="501" y="97"/>
                        <a:pt x="513" y="91"/>
                        <a:pt x="516" y="90"/>
                      </a:cubicBezTo>
                      <a:cubicBezTo>
                        <a:pt x="519" y="89"/>
                        <a:pt x="520" y="96"/>
                        <a:pt x="528" y="102"/>
                      </a:cubicBezTo>
                      <a:cubicBezTo>
                        <a:pt x="535" y="108"/>
                        <a:pt x="543" y="112"/>
                        <a:pt x="547" y="112"/>
                      </a:cubicBezTo>
                      <a:cubicBezTo>
                        <a:pt x="550" y="112"/>
                        <a:pt x="542" y="117"/>
                        <a:pt x="554" y="120"/>
                      </a:cubicBezTo>
                      <a:cubicBezTo>
                        <a:pt x="566" y="123"/>
                        <a:pt x="573" y="135"/>
                        <a:pt x="572" y="142"/>
                      </a:cubicBezTo>
                      <a:cubicBezTo>
                        <a:pt x="571" y="150"/>
                        <a:pt x="561" y="150"/>
                        <a:pt x="565" y="155"/>
                      </a:cubicBezTo>
                      <a:cubicBezTo>
                        <a:pt x="569" y="161"/>
                        <a:pt x="578" y="167"/>
                        <a:pt x="585" y="164"/>
                      </a:cubicBezTo>
                      <a:cubicBezTo>
                        <a:pt x="592" y="161"/>
                        <a:pt x="601" y="158"/>
                        <a:pt x="604" y="163"/>
                      </a:cubicBezTo>
                      <a:cubicBezTo>
                        <a:pt x="607" y="166"/>
                        <a:pt x="611" y="171"/>
                        <a:pt x="615" y="172"/>
                      </a:cubicBezTo>
                      <a:cubicBezTo>
                        <a:pt x="617" y="172"/>
                        <a:pt x="617" y="172"/>
                        <a:pt x="617" y="172"/>
                      </a:cubicBezTo>
                      <a:cubicBezTo>
                        <a:pt x="619" y="174"/>
                        <a:pt x="619" y="174"/>
                        <a:pt x="619" y="174"/>
                      </a:cubicBezTo>
                      <a:cubicBezTo>
                        <a:pt x="622" y="180"/>
                        <a:pt x="631" y="191"/>
                        <a:pt x="631" y="197"/>
                      </a:cubicBezTo>
                      <a:cubicBezTo>
                        <a:pt x="632" y="202"/>
                        <a:pt x="628" y="212"/>
                        <a:pt x="628" y="218"/>
                      </a:cubicBezTo>
                      <a:cubicBezTo>
                        <a:pt x="627" y="238"/>
                        <a:pt x="611" y="257"/>
                        <a:pt x="597" y="272"/>
                      </a:cubicBezTo>
                      <a:cubicBezTo>
                        <a:pt x="605" y="287"/>
                        <a:pt x="632" y="288"/>
                        <a:pt x="632" y="307"/>
                      </a:cubicBezTo>
                      <a:cubicBezTo>
                        <a:pt x="632" y="314"/>
                        <a:pt x="624" y="321"/>
                        <a:pt x="628" y="328"/>
                      </a:cubicBezTo>
                      <a:cubicBezTo>
                        <a:pt x="630" y="333"/>
                        <a:pt x="637" y="332"/>
                        <a:pt x="638" y="338"/>
                      </a:cubicBezTo>
                      <a:cubicBezTo>
                        <a:pt x="640" y="343"/>
                        <a:pt x="634" y="346"/>
                        <a:pt x="634" y="351"/>
                      </a:cubicBezTo>
                      <a:cubicBezTo>
                        <a:pt x="635" y="356"/>
                        <a:pt x="637" y="357"/>
                        <a:pt x="639" y="361"/>
                      </a:cubicBezTo>
                      <a:cubicBezTo>
                        <a:pt x="641" y="368"/>
                        <a:pt x="641" y="373"/>
                        <a:pt x="639" y="383"/>
                      </a:cubicBezTo>
                      <a:cubicBezTo>
                        <a:pt x="636" y="404"/>
                        <a:pt x="660" y="419"/>
                        <a:pt x="661" y="443"/>
                      </a:cubicBezTo>
                      <a:cubicBezTo>
                        <a:pt x="661" y="454"/>
                        <a:pt x="666" y="468"/>
                        <a:pt x="664" y="479"/>
                      </a:cubicBezTo>
                      <a:cubicBezTo>
                        <a:pt x="662" y="487"/>
                        <a:pt x="656" y="491"/>
                        <a:pt x="652" y="497"/>
                      </a:cubicBezTo>
                      <a:cubicBezTo>
                        <a:pt x="646" y="506"/>
                        <a:pt x="642" y="514"/>
                        <a:pt x="638" y="524"/>
                      </a:cubicBezTo>
                      <a:cubicBezTo>
                        <a:pt x="626" y="517"/>
                        <a:pt x="616" y="505"/>
                        <a:pt x="603" y="499"/>
                      </a:cubicBezTo>
                      <a:cubicBezTo>
                        <a:pt x="590" y="520"/>
                        <a:pt x="570" y="542"/>
                        <a:pt x="549" y="548"/>
                      </a:cubicBezTo>
                      <a:cubicBezTo>
                        <a:pt x="529" y="554"/>
                        <a:pt x="516" y="571"/>
                        <a:pt x="496" y="578"/>
                      </a:cubicBezTo>
                      <a:cubicBezTo>
                        <a:pt x="484" y="582"/>
                        <a:pt x="471" y="584"/>
                        <a:pt x="458" y="589"/>
                      </a:cubicBezTo>
                      <a:cubicBezTo>
                        <a:pt x="471" y="607"/>
                        <a:pt x="483" y="630"/>
                        <a:pt x="491" y="651"/>
                      </a:cubicBezTo>
                      <a:cubicBezTo>
                        <a:pt x="498" y="667"/>
                        <a:pt x="506" y="671"/>
                        <a:pt x="523" y="674"/>
                      </a:cubicBezTo>
                      <a:cubicBezTo>
                        <a:pt x="525" y="687"/>
                        <a:pt x="520" y="699"/>
                        <a:pt x="521" y="712"/>
                      </a:cubicBezTo>
                      <a:cubicBezTo>
                        <a:pt x="529" y="707"/>
                        <a:pt x="539" y="701"/>
                        <a:pt x="549" y="703"/>
                      </a:cubicBezTo>
                      <a:cubicBezTo>
                        <a:pt x="549" y="714"/>
                        <a:pt x="549" y="729"/>
                        <a:pt x="556" y="736"/>
                      </a:cubicBezTo>
                      <a:cubicBezTo>
                        <a:pt x="558" y="739"/>
                        <a:pt x="566" y="741"/>
                        <a:pt x="569" y="745"/>
                      </a:cubicBezTo>
                      <a:cubicBezTo>
                        <a:pt x="572" y="748"/>
                        <a:pt x="573" y="751"/>
                        <a:pt x="575" y="755"/>
                      </a:cubicBezTo>
                      <a:cubicBezTo>
                        <a:pt x="577" y="756"/>
                        <a:pt x="577" y="756"/>
                        <a:pt x="577" y="756"/>
                      </a:cubicBezTo>
                      <a:cubicBezTo>
                        <a:pt x="576" y="758"/>
                        <a:pt x="576" y="758"/>
                        <a:pt x="576" y="758"/>
                      </a:cubicBezTo>
                      <a:cubicBezTo>
                        <a:pt x="567" y="769"/>
                        <a:pt x="560" y="781"/>
                        <a:pt x="560" y="796"/>
                      </a:cubicBezTo>
                      <a:cubicBezTo>
                        <a:pt x="558" y="794"/>
                        <a:pt x="556" y="790"/>
                        <a:pt x="554" y="789"/>
                      </a:cubicBezTo>
                      <a:cubicBezTo>
                        <a:pt x="549" y="787"/>
                        <a:pt x="546" y="791"/>
                        <a:pt x="541" y="795"/>
                      </a:cubicBezTo>
                      <a:cubicBezTo>
                        <a:pt x="531" y="803"/>
                        <a:pt x="514" y="814"/>
                        <a:pt x="509" y="827"/>
                      </a:cubicBezTo>
                      <a:cubicBezTo>
                        <a:pt x="516" y="832"/>
                        <a:pt x="523" y="834"/>
                        <a:pt x="526" y="843"/>
                      </a:cubicBezTo>
                      <a:cubicBezTo>
                        <a:pt x="529" y="851"/>
                        <a:pt x="533" y="864"/>
                        <a:pt x="534" y="873"/>
                      </a:cubicBezTo>
                      <a:cubicBezTo>
                        <a:pt x="528" y="870"/>
                        <a:pt x="523" y="868"/>
                        <a:pt x="517" y="866"/>
                      </a:cubicBezTo>
                      <a:cubicBezTo>
                        <a:pt x="514" y="866"/>
                        <a:pt x="510" y="864"/>
                        <a:pt x="507" y="865"/>
                      </a:cubicBezTo>
                      <a:cubicBezTo>
                        <a:pt x="504" y="865"/>
                        <a:pt x="503" y="869"/>
                        <a:pt x="501" y="869"/>
                      </a:cubicBezTo>
                      <a:cubicBezTo>
                        <a:pt x="494" y="872"/>
                        <a:pt x="487" y="868"/>
                        <a:pt x="480" y="865"/>
                      </a:cubicBezTo>
                      <a:cubicBezTo>
                        <a:pt x="472" y="861"/>
                        <a:pt x="469" y="860"/>
                        <a:pt x="461" y="863"/>
                      </a:cubicBezTo>
                      <a:cubicBezTo>
                        <a:pt x="448" y="867"/>
                        <a:pt x="435" y="876"/>
                        <a:pt x="424" y="884"/>
                      </a:cubicBezTo>
                      <a:cubicBezTo>
                        <a:pt x="414" y="891"/>
                        <a:pt x="400" y="906"/>
                        <a:pt x="388" y="899"/>
                      </a:cubicBezTo>
                      <a:cubicBezTo>
                        <a:pt x="382" y="895"/>
                        <a:pt x="365" y="878"/>
                        <a:pt x="357" y="880"/>
                      </a:cubicBezTo>
                      <a:cubicBezTo>
                        <a:pt x="353" y="880"/>
                        <a:pt x="351" y="886"/>
                        <a:pt x="349" y="889"/>
                      </a:cubicBezTo>
                      <a:cubicBezTo>
                        <a:pt x="345" y="893"/>
                        <a:pt x="340" y="898"/>
                        <a:pt x="335" y="901"/>
                      </a:cubicBezTo>
                      <a:cubicBezTo>
                        <a:pt x="332" y="903"/>
                        <a:pt x="325" y="907"/>
                        <a:pt x="320" y="907"/>
                      </a:cubicBezTo>
                      <a:cubicBezTo>
                        <a:pt x="316" y="907"/>
                        <a:pt x="313" y="903"/>
                        <a:pt x="310" y="900"/>
                      </a:cubicBezTo>
                      <a:cubicBezTo>
                        <a:pt x="306" y="896"/>
                        <a:pt x="300" y="892"/>
                        <a:pt x="294" y="890"/>
                      </a:cubicBezTo>
                      <a:cubicBezTo>
                        <a:pt x="290" y="888"/>
                        <a:pt x="280" y="889"/>
                        <a:pt x="274" y="890"/>
                      </a:cubicBezTo>
                      <a:cubicBezTo>
                        <a:pt x="271" y="888"/>
                        <a:pt x="271" y="888"/>
                        <a:pt x="271" y="888"/>
                      </a:cubicBezTo>
                      <a:cubicBezTo>
                        <a:pt x="263" y="886"/>
                        <a:pt x="254" y="887"/>
                        <a:pt x="247" y="883"/>
                      </a:cubicBezTo>
                      <a:cubicBezTo>
                        <a:pt x="238" y="878"/>
                        <a:pt x="239" y="868"/>
                        <a:pt x="233" y="861"/>
                      </a:cubicBezTo>
                      <a:cubicBezTo>
                        <a:pt x="227" y="853"/>
                        <a:pt x="223" y="863"/>
                        <a:pt x="214" y="867"/>
                      </a:cubicBezTo>
                      <a:cubicBezTo>
                        <a:pt x="209" y="869"/>
                        <a:pt x="203" y="873"/>
                        <a:pt x="197" y="873"/>
                      </a:cubicBezTo>
                      <a:cubicBezTo>
                        <a:pt x="192" y="874"/>
                        <a:pt x="188" y="872"/>
                        <a:pt x="183" y="873"/>
                      </a:cubicBezTo>
                      <a:cubicBezTo>
                        <a:pt x="172" y="877"/>
                        <a:pt x="168" y="885"/>
                        <a:pt x="156" y="882"/>
                      </a:cubicBezTo>
                      <a:cubicBezTo>
                        <a:pt x="149" y="880"/>
                        <a:pt x="137" y="877"/>
                        <a:pt x="133" y="887"/>
                      </a:cubicBezTo>
                      <a:cubicBezTo>
                        <a:pt x="125" y="883"/>
                        <a:pt x="117" y="879"/>
                        <a:pt x="109" y="876"/>
                      </a:cubicBezTo>
                      <a:cubicBezTo>
                        <a:pt x="108" y="874"/>
                        <a:pt x="108" y="874"/>
                        <a:pt x="108" y="874"/>
                      </a:cubicBezTo>
                      <a:cubicBezTo>
                        <a:pt x="109" y="871"/>
                        <a:pt x="109" y="871"/>
                        <a:pt x="109" y="871"/>
                      </a:cubicBezTo>
                      <a:cubicBezTo>
                        <a:pt x="111" y="860"/>
                        <a:pt x="109" y="848"/>
                        <a:pt x="109" y="836"/>
                      </a:cubicBezTo>
                      <a:cubicBezTo>
                        <a:pt x="109" y="820"/>
                        <a:pt x="110" y="805"/>
                        <a:pt x="114" y="790"/>
                      </a:cubicBezTo>
                      <a:cubicBezTo>
                        <a:pt x="120" y="771"/>
                        <a:pt x="133" y="761"/>
                        <a:pt x="142" y="745"/>
                      </a:cubicBezTo>
                      <a:cubicBezTo>
                        <a:pt x="148" y="734"/>
                        <a:pt x="154" y="720"/>
                        <a:pt x="146" y="714"/>
                      </a:cubicBezTo>
                      <a:cubicBezTo>
                        <a:pt x="146" y="714"/>
                        <a:pt x="127" y="712"/>
                        <a:pt x="124" y="711"/>
                      </a:cubicBezTo>
                      <a:cubicBezTo>
                        <a:pt x="107" y="707"/>
                        <a:pt x="93" y="700"/>
                        <a:pt x="75" y="697"/>
                      </a:cubicBezTo>
                      <a:cubicBezTo>
                        <a:pt x="68" y="696"/>
                        <a:pt x="62" y="696"/>
                        <a:pt x="56" y="695"/>
                      </a:cubicBezTo>
                      <a:cubicBezTo>
                        <a:pt x="52" y="692"/>
                        <a:pt x="52" y="692"/>
                        <a:pt x="52" y="692"/>
                      </a:cubicBezTo>
                      <a:lnTo>
                        <a:pt x="52" y="689"/>
                      </a:lnTo>
                      <a:close/>
                    </a:path>
                  </a:pathLst>
                </a:custGeom>
                <a:solidFill>
                  <a:srgbClr val="00407A"/>
                </a:solidFill>
                <a:ln w="4763" cap="flat">
                  <a:solidFill>
                    <a:srgbClr val="FFFFFF"/>
                  </a:solidFill>
                  <a:prstDash val="solid"/>
                  <a:miter lim="800000"/>
                  <a:headEnd/>
                  <a:tailEnd/>
                </a:ln>
              </p:spPr>
              <p:txBody>
                <a:bodyPr/>
                <a:lstStyle/>
                <a:p>
                  <a:pPr defTabSz="829178">
                    <a:defRPr/>
                  </a:pPr>
                  <a:endParaRPr lang="en-US" sz="1632" kern="0">
                    <a:solidFill>
                      <a:srgbClr val="00407A"/>
                    </a:solidFill>
                    <a:latin typeface="Arial"/>
                  </a:endParaRPr>
                </a:p>
              </p:txBody>
            </p:sp>
            <p:sp>
              <p:nvSpPr>
                <p:cNvPr id="399" name="Freeform 123"/>
                <p:cNvSpPr>
                  <a:spLocks/>
                </p:cNvSpPr>
                <p:nvPr/>
              </p:nvSpPr>
              <p:spPr bwMode="auto">
                <a:xfrm>
                  <a:off x="4210050" y="1657350"/>
                  <a:ext cx="1020763" cy="2376488"/>
                </a:xfrm>
                <a:custGeom>
                  <a:avLst/>
                  <a:gdLst>
                    <a:gd name="T0" fmla="*/ 2147483647 w 964"/>
                    <a:gd name="T1" fmla="*/ 2147483647 h 2242"/>
                    <a:gd name="T2" fmla="*/ 2147483647 w 964"/>
                    <a:gd name="T3" fmla="*/ 2147483647 h 2242"/>
                    <a:gd name="T4" fmla="*/ 2147483647 w 964"/>
                    <a:gd name="T5" fmla="*/ 2147483647 h 2242"/>
                    <a:gd name="T6" fmla="*/ 2147483647 w 964"/>
                    <a:gd name="T7" fmla="*/ 2147483647 h 2242"/>
                    <a:gd name="T8" fmla="*/ 2147483647 w 964"/>
                    <a:gd name="T9" fmla="*/ 2147483647 h 2242"/>
                    <a:gd name="T10" fmla="*/ 2147483647 w 964"/>
                    <a:gd name="T11" fmla="*/ 2147483647 h 2242"/>
                    <a:gd name="T12" fmla="*/ 2147483647 w 964"/>
                    <a:gd name="T13" fmla="*/ 2147483647 h 2242"/>
                    <a:gd name="T14" fmla="*/ 2147483647 w 964"/>
                    <a:gd name="T15" fmla="*/ 2147483647 h 2242"/>
                    <a:gd name="T16" fmla="*/ 2147483647 w 964"/>
                    <a:gd name="T17" fmla="*/ 2147483647 h 2242"/>
                    <a:gd name="T18" fmla="*/ 2147483647 w 964"/>
                    <a:gd name="T19" fmla="*/ 2147483647 h 2242"/>
                    <a:gd name="T20" fmla="*/ 2147483647 w 964"/>
                    <a:gd name="T21" fmla="*/ 2147483647 h 2242"/>
                    <a:gd name="T22" fmla="*/ 2147483647 w 964"/>
                    <a:gd name="T23" fmla="*/ 2147483647 h 2242"/>
                    <a:gd name="T24" fmla="*/ 2147483647 w 964"/>
                    <a:gd name="T25" fmla="*/ 2147483647 h 2242"/>
                    <a:gd name="T26" fmla="*/ 2147483647 w 964"/>
                    <a:gd name="T27" fmla="*/ 2147483647 h 2242"/>
                    <a:gd name="T28" fmla="*/ 2147483647 w 964"/>
                    <a:gd name="T29" fmla="*/ 2147483647 h 2242"/>
                    <a:gd name="T30" fmla="*/ 2147483647 w 964"/>
                    <a:gd name="T31" fmla="*/ 2147483647 h 2242"/>
                    <a:gd name="T32" fmla="*/ 2147483647 w 964"/>
                    <a:gd name="T33" fmla="*/ 2147483647 h 2242"/>
                    <a:gd name="T34" fmla="*/ 2147483647 w 964"/>
                    <a:gd name="T35" fmla="*/ 2147483647 h 2242"/>
                    <a:gd name="T36" fmla="*/ 2147483647 w 964"/>
                    <a:gd name="T37" fmla="*/ 2147483647 h 2242"/>
                    <a:gd name="T38" fmla="*/ 2147483647 w 964"/>
                    <a:gd name="T39" fmla="*/ 2147483647 h 2242"/>
                    <a:gd name="T40" fmla="*/ 2147483647 w 964"/>
                    <a:gd name="T41" fmla="*/ 2147483647 h 2242"/>
                    <a:gd name="T42" fmla="*/ 2147483647 w 964"/>
                    <a:gd name="T43" fmla="*/ 2147483647 h 2242"/>
                    <a:gd name="T44" fmla="*/ 2147483647 w 964"/>
                    <a:gd name="T45" fmla="*/ 2147483647 h 2242"/>
                    <a:gd name="T46" fmla="*/ 2147483647 w 964"/>
                    <a:gd name="T47" fmla="*/ 2147483647 h 2242"/>
                    <a:gd name="T48" fmla="*/ 2147483647 w 964"/>
                    <a:gd name="T49" fmla="*/ 2147483647 h 2242"/>
                    <a:gd name="T50" fmla="*/ 2147483647 w 964"/>
                    <a:gd name="T51" fmla="*/ 2147483647 h 2242"/>
                    <a:gd name="T52" fmla="*/ 2147483647 w 964"/>
                    <a:gd name="T53" fmla="*/ 2147483647 h 2242"/>
                    <a:gd name="T54" fmla="*/ 2147483647 w 964"/>
                    <a:gd name="T55" fmla="*/ 2147483647 h 2242"/>
                    <a:gd name="T56" fmla="*/ 2147483647 w 964"/>
                    <a:gd name="T57" fmla="*/ 2147483647 h 2242"/>
                    <a:gd name="T58" fmla="*/ 2147483647 w 964"/>
                    <a:gd name="T59" fmla="*/ 2147483647 h 2242"/>
                    <a:gd name="T60" fmla="*/ 2147483647 w 964"/>
                    <a:gd name="T61" fmla="*/ 2147483647 h 2242"/>
                    <a:gd name="T62" fmla="*/ 2147483647 w 964"/>
                    <a:gd name="T63" fmla="*/ 2147483647 h 2242"/>
                    <a:gd name="T64" fmla="*/ 2147483647 w 964"/>
                    <a:gd name="T65" fmla="*/ 2147483647 h 2242"/>
                    <a:gd name="T66" fmla="*/ 2147483647 w 964"/>
                    <a:gd name="T67" fmla="*/ 2147483647 h 2242"/>
                    <a:gd name="T68" fmla="*/ 2147483647 w 964"/>
                    <a:gd name="T69" fmla="*/ 2147483647 h 2242"/>
                    <a:gd name="T70" fmla="*/ 2147483647 w 964"/>
                    <a:gd name="T71" fmla="*/ 2147483647 h 2242"/>
                    <a:gd name="T72" fmla="*/ 2147483647 w 964"/>
                    <a:gd name="T73" fmla="*/ 2147483647 h 2242"/>
                    <a:gd name="T74" fmla="*/ 2147483647 w 964"/>
                    <a:gd name="T75" fmla="*/ 2147483647 h 2242"/>
                    <a:gd name="T76" fmla="*/ 2147483647 w 964"/>
                    <a:gd name="T77" fmla="*/ 2147483647 h 2242"/>
                    <a:gd name="T78" fmla="*/ 2147483647 w 964"/>
                    <a:gd name="T79" fmla="*/ 2147483647 h 2242"/>
                    <a:gd name="T80" fmla="*/ 2147483647 w 964"/>
                    <a:gd name="T81" fmla="*/ 2147483647 h 2242"/>
                    <a:gd name="T82" fmla="*/ 2147483647 w 964"/>
                    <a:gd name="T83" fmla="*/ 2147483647 h 2242"/>
                    <a:gd name="T84" fmla="*/ 2147483647 w 964"/>
                    <a:gd name="T85" fmla="*/ 2147483647 h 2242"/>
                    <a:gd name="T86" fmla="*/ 2147483647 w 964"/>
                    <a:gd name="T87" fmla="*/ 2147483647 h 2242"/>
                    <a:gd name="T88" fmla="*/ 2147483647 w 964"/>
                    <a:gd name="T89" fmla="*/ 2147483647 h 2242"/>
                    <a:gd name="T90" fmla="*/ 2147483647 w 964"/>
                    <a:gd name="T91" fmla="*/ 2147483647 h 2242"/>
                    <a:gd name="T92" fmla="*/ 2147483647 w 964"/>
                    <a:gd name="T93" fmla="*/ 2147483647 h 2242"/>
                    <a:gd name="T94" fmla="*/ 2147483647 w 964"/>
                    <a:gd name="T95" fmla="*/ 2147483647 h 2242"/>
                    <a:gd name="T96" fmla="*/ 2147483647 w 964"/>
                    <a:gd name="T97" fmla="*/ 2147483647 h 2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4"/>
                    <a:gd name="T148" fmla="*/ 0 h 2242"/>
                    <a:gd name="T149" fmla="*/ 964 w 964"/>
                    <a:gd name="T150" fmla="*/ 2242 h 22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4" h="2242">
                      <a:moveTo>
                        <a:pt x="2" y="1710"/>
                      </a:moveTo>
                      <a:cubicBezTo>
                        <a:pt x="7" y="1716"/>
                        <a:pt x="12" y="1726"/>
                        <a:pt x="15" y="1734"/>
                      </a:cubicBezTo>
                      <a:cubicBezTo>
                        <a:pt x="41" y="1718"/>
                        <a:pt x="36" y="1685"/>
                        <a:pt x="42" y="1658"/>
                      </a:cubicBezTo>
                      <a:cubicBezTo>
                        <a:pt x="51" y="1618"/>
                        <a:pt x="64" y="1623"/>
                        <a:pt x="87" y="1606"/>
                      </a:cubicBezTo>
                      <a:cubicBezTo>
                        <a:pt x="139" y="1567"/>
                        <a:pt x="102" y="1487"/>
                        <a:pt x="88" y="1430"/>
                      </a:cubicBezTo>
                      <a:cubicBezTo>
                        <a:pt x="104" y="1437"/>
                        <a:pt x="122" y="1409"/>
                        <a:pt x="122" y="1390"/>
                      </a:cubicBezTo>
                      <a:cubicBezTo>
                        <a:pt x="122" y="1360"/>
                        <a:pt x="94" y="1348"/>
                        <a:pt x="83" y="1324"/>
                      </a:cubicBezTo>
                      <a:cubicBezTo>
                        <a:pt x="61" y="1277"/>
                        <a:pt x="98" y="1220"/>
                        <a:pt x="79" y="1174"/>
                      </a:cubicBezTo>
                      <a:cubicBezTo>
                        <a:pt x="67" y="1143"/>
                        <a:pt x="52" y="1150"/>
                        <a:pt x="54" y="1114"/>
                      </a:cubicBezTo>
                      <a:cubicBezTo>
                        <a:pt x="55" y="1083"/>
                        <a:pt x="70" y="1042"/>
                        <a:pt x="76" y="1010"/>
                      </a:cubicBezTo>
                      <a:cubicBezTo>
                        <a:pt x="82" y="978"/>
                        <a:pt x="82" y="933"/>
                        <a:pt x="119" y="926"/>
                      </a:cubicBezTo>
                      <a:cubicBezTo>
                        <a:pt x="139" y="922"/>
                        <a:pt x="177" y="937"/>
                        <a:pt x="194" y="945"/>
                      </a:cubicBezTo>
                      <a:cubicBezTo>
                        <a:pt x="222" y="912"/>
                        <a:pt x="182" y="888"/>
                        <a:pt x="179" y="858"/>
                      </a:cubicBezTo>
                      <a:cubicBezTo>
                        <a:pt x="176" y="820"/>
                        <a:pt x="201" y="766"/>
                        <a:pt x="210" y="729"/>
                      </a:cubicBezTo>
                      <a:cubicBezTo>
                        <a:pt x="216" y="704"/>
                        <a:pt x="235" y="671"/>
                        <a:pt x="234" y="646"/>
                      </a:cubicBezTo>
                      <a:cubicBezTo>
                        <a:pt x="234" y="628"/>
                        <a:pt x="217" y="615"/>
                        <a:pt x="217" y="601"/>
                      </a:cubicBezTo>
                      <a:cubicBezTo>
                        <a:pt x="215" y="538"/>
                        <a:pt x="260" y="573"/>
                        <a:pt x="290" y="577"/>
                      </a:cubicBezTo>
                      <a:cubicBezTo>
                        <a:pt x="292" y="518"/>
                        <a:pt x="325" y="439"/>
                        <a:pt x="363" y="394"/>
                      </a:cubicBezTo>
                      <a:cubicBezTo>
                        <a:pt x="354" y="392"/>
                        <a:pt x="346" y="383"/>
                        <a:pt x="335" y="381"/>
                      </a:cubicBezTo>
                      <a:cubicBezTo>
                        <a:pt x="345" y="363"/>
                        <a:pt x="367" y="346"/>
                        <a:pt x="374" y="326"/>
                      </a:cubicBezTo>
                      <a:cubicBezTo>
                        <a:pt x="381" y="309"/>
                        <a:pt x="377" y="292"/>
                        <a:pt x="386" y="277"/>
                      </a:cubicBezTo>
                      <a:cubicBezTo>
                        <a:pt x="402" y="250"/>
                        <a:pt x="444" y="201"/>
                        <a:pt x="474" y="232"/>
                      </a:cubicBezTo>
                      <a:cubicBezTo>
                        <a:pt x="498" y="200"/>
                        <a:pt x="481" y="145"/>
                        <a:pt x="520" y="127"/>
                      </a:cubicBezTo>
                      <a:cubicBezTo>
                        <a:pt x="544" y="116"/>
                        <a:pt x="554" y="131"/>
                        <a:pt x="575" y="138"/>
                      </a:cubicBezTo>
                      <a:cubicBezTo>
                        <a:pt x="594" y="144"/>
                        <a:pt x="611" y="147"/>
                        <a:pt x="635" y="145"/>
                      </a:cubicBezTo>
                      <a:cubicBezTo>
                        <a:pt x="591" y="110"/>
                        <a:pt x="700" y="71"/>
                        <a:pt x="628" y="37"/>
                      </a:cubicBezTo>
                      <a:cubicBezTo>
                        <a:pt x="642" y="17"/>
                        <a:pt x="679" y="0"/>
                        <a:pt x="700" y="16"/>
                      </a:cubicBezTo>
                      <a:cubicBezTo>
                        <a:pt x="703" y="34"/>
                        <a:pt x="703" y="34"/>
                        <a:pt x="703" y="34"/>
                      </a:cubicBezTo>
                      <a:cubicBezTo>
                        <a:pt x="723" y="71"/>
                        <a:pt x="756" y="95"/>
                        <a:pt x="779" y="128"/>
                      </a:cubicBezTo>
                      <a:cubicBezTo>
                        <a:pt x="789" y="120"/>
                        <a:pt x="799" y="121"/>
                        <a:pt x="810" y="119"/>
                      </a:cubicBezTo>
                      <a:cubicBezTo>
                        <a:pt x="809" y="132"/>
                        <a:pt x="814" y="144"/>
                        <a:pt x="816" y="157"/>
                      </a:cubicBezTo>
                      <a:cubicBezTo>
                        <a:pt x="819" y="154"/>
                        <a:pt x="830" y="152"/>
                        <a:pt x="835" y="145"/>
                      </a:cubicBezTo>
                      <a:cubicBezTo>
                        <a:pt x="850" y="196"/>
                        <a:pt x="907" y="153"/>
                        <a:pt x="896" y="221"/>
                      </a:cubicBezTo>
                      <a:cubicBezTo>
                        <a:pt x="901" y="221"/>
                        <a:pt x="909" y="223"/>
                        <a:pt x="914" y="223"/>
                      </a:cubicBezTo>
                      <a:cubicBezTo>
                        <a:pt x="919" y="253"/>
                        <a:pt x="904" y="291"/>
                        <a:pt x="903" y="322"/>
                      </a:cubicBezTo>
                      <a:cubicBezTo>
                        <a:pt x="901" y="355"/>
                        <a:pt x="902" y="389"/>
                        <a:pt x="904" y="421"/>
                      </a:cubicBezTo>
                      <a:cubicBezTo>
                        <a:pt x="913" y="423"/>
                        <a:pt x="917" y="431"/>
                        <a:pt x="923" y="434"/>
                      </a:cubicBezTo>
                      <a:cubicBezTo>
                        <a:pt x="916" y="441"/>
                        <a:pt x="916" y="455"/>
                        <a:pt x="912" y="461"/>
                      </a:cubicBezTo>
                      <a:cubicBezTo>
                        <a:pt x="919" y="462"/>
                        <a:pt x="926" y="467"/>
                        <a:pt x="934" y="467"/>
                      </a:cubicBezTo>
                      <a:cubicBezTo>
                        <a:pt x="919" y="507"/>
                        <a:pt x="899" y="509"/>
                        <a:pt x="920" y="553"/>
                      </a:cubicBezTo>
                      <a:cubicBezTo>
                        <a:pt x="932" y="577"/>
                        <a:pt x="948" y="598"/>
                        <a:pt x="961" y="620"/>
                      </a:cubicBezTo>
                      <a:cubicBezTo>
                        <a:pt x="964" y="626"/>
                        <a:pt x="964" y="626"/>
                        <a:pt x="964" y="626"/>
                      </a:cubicBezTo>
                      <a:cubicBezTo>
                        <a:pt x="960" y="624"/>
                        <a:pt x="960" y="624"/>
                        <a:pt x="960" y="624"/>
                      </a:cubicBezTo>
                      <a:cubicBezTo>
                        <a:pt x="953" y="621"/>
                        <a:pt x="946" y="618"/>
                        <a:pt x="946" y="618"/>
                      </a:cubicBezTo>
                      <a:cubicBezTo>
                        <a:pt x="907" y="630"/>
                        <a:pt x="907" y="630"/>
                        <a:pt x="907" y="630"/>
                      </a:cubicBezTo>
                      <a:cubicBezTo>
                        <a:pt x="875" y="631"/>
                        <a:pt x="875" y="631"/>
                        <a:pt x="875" y="631"/>
                      </a:cubicBezTo>
                      <a:cubicBezTo>
                        <a:pt x="842" y="634"/>
                        <a:pt x="842" y="634"/>
                        <a:pt x="842" y="634"/>
                      </a:cubicBezTo>
                      <a:cubicBezTo>
                        <a:pt x="820" y="646"/>
                        <a:pt x="820" y="646"/>
                        <a:pt x="820" y="646"/>
                      </a:cubicBezTo>
                      <a:cubicBezTo>
                        <a:pt x="820" y="646"/>
                        <a:pt x="796" y="665"/>
                        <a:pt x="799" y="678"/>
                      </a:cubicBezTo>
                      <a:cubicBezTo>
                        <a:pt x="802" y="691"/>
                        <a:pt x="795" y="695"/>
                        <a:pt x="782" y="710"/>
                      </a:cubicBezTo>
                      <a:cubicBezTo>
                        <a:pt x="768" y="725"/>
                        <a:pt x="756" y="721"/>
                        <a:pt x="766" y="729"/>
                      </a:cubicBezTo>
                      <a:cubicBezTo>
                        <a:pt x="775" y="737"/>
                        <a:pt x="766" y="758"/>
                        <a:pt x="766" y="758"/>
                      </a:cubicBezTo>
                      <a:cubicBezTo>
                        <a:pt x="766" y="758"/>
                        <a:pt x="752" y="769"/>
                        <a:pt x="750" y="793"/>
                      </a:cubicBezTo>
                      <a:cubicBezTo>
                        <a:pt x="747" y="817"/>
                        <a:pt x="746" y="814"/>
                        <a:pt x="760" y="822"/>
                      </a:cubicBezTo>
                      <a:cubicBezTo>
                        <a:pt x="775" y="830"/>
                        <a:pt x="775" y="845"/>
                        <a:pt x="775" y="845"/>
                      </a:cubicBezTo>
                      <a:cubicBezTo>
                        <a:pt x="775" y="845"/>
                        <a:pt x="764" y="851"/>
                        <a:pt x="770" y="861"/>
                      </a:cubicBezTo>
                      <a:cubicBezTo>
                        <a:pt x="775" y="870"/>
                        <a:pt x="791" y="890"/>
                        <a:pt x="775" y="901"/>
                      </a:cubicBezTo>
                      <a:cubicBezTo>
                        <a:pt x="759" y="911"/>
                        <a:pt x="743" y="925"/>
                        <a:pt x="735" y="933"/>
                      </a:cubicBezTo>
                      <a:cubicBezTo>
                        <a:pt x="727" y="941"/>
                        <a:pt x="723" y="946"/>
                        <a:pt x="715" y="959"/>
                      </a:cubicBezTo>
                      <a:cubicBezTo>
                        <a:pt x="707" y="973"/>
                        <a:pt x="695" y="977"/>
                        <a:pt x="695" y="977"/>
                      </a:cubicBezTo>
                      <a:cubicBezTo>
                        <a:pt x="695" y="977"/>
                        <a:pt x="686" y="987"/>
                        <a:pt x="679" y="999"/>
                      </a:cubicBezTo>
                      <a:cubicBezTo>
                        <a:pt x="672" y="1011"/>
                        <a:pt x="672" y="1003"/>
                        <a:pt x="659" y="1018"/>
                      </a:cubicBezTo>
                      <a:cubicBezTo>
                        <a:pt x="646" y="1033"/>
                        <a:pt x="622" y="1021"/>
                        <a:pt x="623" y="1038"/>
                      </a:cubicBezTo>
                      <a:cubicBezTo>
                        <a:pt x="624" y="1055"/>
                        <a:pt x="622" y="1058"/>
                        <a:pt x="606" y="1058"/>
                      </a:cubicBezTo>
                      <a:cubicBezTo>
                        <a:pt x="590" y="1058"/>
                        <a:pt x="586" y="1054"/>
                        <a:pt x="586" y="1054"/>
                      </a:cubicBezTo>
                      <a:cubicBezTo>
                        <a:pt x="586" y="1054"/>
                        <a:pt x="563" y="1071"/>
                        <a:pt x="550" y="1066"/>
                      </a:cubicBezTo>
                      <a:cubicBezTo>
                        <a:pt x="536" y="1061"/>
                        <a:pt x="534" y="1063"/>
                        <a:pt x="534" y="1063"/>
                      </a:cubicBezTo>
                      <a:cubicBezTo>
                        <a:pt x="534" y="1063"/>
                        <a:pt x="540" y="1078"/>
                        <a:pt x="534" y="1094"/>
                      </a:cubicBezTo>
                      <a:cubicBezTo>
                        <a:pt x="527" y="1110"/>
                        <a:pt x="511" y="1106"/>
                        <a:pt x="510" y="1119"/>
                      </a:cubicBezTo>
                      <a:cubicBezTo>
                        <a:pt x="508" y="1133"/>
                        <a:pt x="508" y="1138"/>
                        <a:pt x="494" y="1145"/>
                      </a:cubicBezTo>
                      <a:cubicBezTo>
                        <a:pt x="479" y="1151"/>
                        <a:pt x="464" y="1153"/>
                        <a:pt x="472" y="1162"/>
                      </a:cubicBezTo>
                      <a:cubicBezTo>
                        <a:pt x="480" y="1171"/>
                        <a:pt x="479" y="1175"/>
                        <a:pt x="479" y="1175"/>
                      </a:cubicBezTo>
                      <a:cubicBezTo>
                        <a:pt x="467" y="1190"/>
                        <a:pt x="467" y="1190"/>
                        <a:pt x="467" y="1190"/>
                      </a:cubicBezTo>
                      <a:cubicBezTo>
                        <a:pt x="467" y="1190"/>
                        <a:pt x="476" y="1186"/>
                        <a:pt x="468" y="1205"/>
                      </a:cubicBezTo>
                      <a:cubicBezTo>
                        <a:pt x="460" y="1223"/>
                        <a:pt x="456" y="1219"/>
                        <a:pt x="467" y="1223"/>
                      </a:cubicBezTo>
                      <a:cubicBezTo>
                        <a:pt x="478" y="1227"/>
                        <a:pt x="472" y="1242"/>
                        <a:pt x="472" y="1242"/>
                      </a:cubicBezTo>
                      <a:cubicBezTo>
                        <a:pt x="472" y="1242"/>
                        <a:pt x="431" y="1263"/>
                        <a:pt x="447" y="1282"/>
                      </a:cubicBezTo>
                      <a:cubicBezTo>
                        <a:pt x="463" y="1301"/>
                        <a:pt x="459" y="1291"/>
                        <a:pt x="450" y="1318"/>
                      </a:cubicBezTo>
                      <a:cubicBezTo>
                        <a:pt x="440" y="1345"/>
                        <a:pt x="439" y="1327"/>
                        <a:pt x="444" y="1346"/>
                      </a:cubicBezTo>
                      <a:cubicBezTo>
                        <a:pt x="450" y="1365"/>
                        <a:pt x="447" y="1386"/>
                        <a:pt x="451" y="1406"/>
                      </a:cubicBezTo>
                      <a:cubicBezTo>
                        <a:pt x="455" y="1426"/>
                        <a:pt x="443" y="1447"/>
                        <a:pt x="451" y="1451"/>
                      </a:cubicBezTo>
                      <a:cubicBezTo>
                        <a:pt x="459" y="1455"/>
                        <a:pt x="467" y="1466"/>
                        <a:pt x="467" y="1466"/>
                      </a:cubicBezTo>
                      <a:cubicBezTo>
                        <a:pt x="448" y="1493"/>
                        <a:pt x="448" y="1493"/>
                        <a:pt x="448" y="1493"/>
                      </a:cubicBezTo>
                      <a:cubicBezTo>
                        <a:pt x="448" y="1493"/>
                        <a:pt x="455" y="1487"/>
                        <a:pt x="459" y="1498"/>
                      </a:cubicBezTo>
                      <a:cubicBezTo>
                        <a:pt x="463" y="1509"/>
                        <a:pt x="470" y="1494"/>
                        <a:pt x="470" y="1494"/>
                      </a:cubicBezTo>
                      <a:cubicBezTo>
                        <a:pt x="470" y="1494"/>
                        <a:pt x="480" y="1485"/>
                        <a:pt x="488" y="1489"/>
                      </a:cubicBezTo>
                      <a:cubicBezTo>
                        <a:pt x="496" y="1493"/>
                        <a:pt x="496" y="1489"/>
                        <a:pt x="508" y="1501"/>
                      </a:cubicBezTo>
                      <a:cubicBezTo>
                        <a:pt x="520" y="1513"/>
                        <a:pt x="519" y="1499"/>
                        <a:pt x="534" y="1522"/>
                      </a:cubicBezTo>
                      <a:cubicBezTo>
                        <a:pt x="548" y="1545"/>
                        <a:pt x="542" y="1550"/>
                        <a:pt x="548" y="1562"/>
                      </a:cubicBezTo>
                      <a:cubicBezTo>
                        <a:pt x="555" y="1574"/>
                        <a:pt x="550" y="1578"/>
                        <a:pt x="558" y="1587"/>
                      </a:cubicBezTo>
                      <a:cubicBezTo>
                        <a:pt x="566" y="1597"/>
                        <a:pt x="564" y="1609"/>
                        <a:pt x="564" y="1609"/>
                      </a:cubicBezTo>
                      <a:cubicBezTo>
                        <a:pt x="564" y="1609"/>
                        <a:pt x="542" y="1622"/>
                        <a:pt x="539" y="1631"/>
                      </a:cubicBezTo>
                      <a:cubicBezTo>
                        <a:pt x="536" y="1641"/>
                        <a:pt x="522" y="1650"/>
                        <a:pt x="510" y="1650"/>
                      </a:cubicBezTo>
                      <a:cubicBezTo>
                        <a:pt x="498" y="1650"/>
                        <a:pt x="491" y="1642"/>
                        <a:pt x="480" y="1643"/>
                      </a:cubicBezTo>
                      <a:cubicBezTo>
                        <a:pt x="470" y="1645"/>
                        <a:pt x="456" y="1641"/>
                        <a:pt x="450" y="1634"/>
                      </a:cubicBezTo>
                      <a:cubicBezTo>
                        <a:pt x="443" y="1627"/>
                        <a:pt x="431" y="1639"/>
                        <a:pt x="431" y="1639"/>
                      </a:cubicBezTo>
                      <a:cubicBezTo>
                        <a:pt x="431" y="1639"/>
                        <a:pt x="418" y="1649"/>
                        <a:pt x="403" y="1642"/>
                      </a:cubicBezTo>
                      <a:cubicBezTo>
                        <a:pt x="388" y="1635"/>
                        <a:pt x="378" y="1637"/>
                        <a:pt x="371" y="1638"/>
                      </a:cubicBezTo>
                      <a:cubicBezTo>
                        <a:pt x="364" y="1639"/>
                        <a:pt x="355" y="1637"/>
                        <a:pt x="355" y="1637"/>
                      </a:cubicBezTo>
                      <a:cubicBezTo>
                        <a:pt x="355" y="1637"/>
                        <a:pt x="392" y="1655"/>
                        <a:pt x="404" y="1654"/>
                      </a:cubicBezTo>
                      <a:cubicBezTo>
                        <a:pt x="416" y="1653"/>
                        <a:pt x="420" y="1655"/>
                        <a:pt x="426" y="1655"/>
                      </a:cubicBezTo>
                      <a:cubicBezTo>
                        <a:pt x="431" y="1655"/>
                        <a:pt x="444" y="1654"/>
                        <a:pt x="444" y="1654"/>
                      </a:cubicBezTo>
                      <a:cubicBezTo>
                        <a:pt x="444" y="1654"/>
                        <a:pt x="446" y="1658"/>
                        <a:pt x="455" y="1671"/>
                      </a:cubicBezTo>
                      <a:cubicBezTo>
                        <a:pt x="464" y="1685"/>
                        <a:pt x="462" y="1663"/>
                        <a:pt x="474" y="1671"/>
                      </a:cubicBezTo>
                      <a:cubicBezTo>
                        <a:pt x="486" y="1679"/>
                        <a:pt x="491" y="1675"/>
                        <a:pt x="491" y="1675"/>
                      </a:cubicBezTo>
                      <a:cubicBezTo>
                        <a:pt x="512" y="1671"/>
                        <a:pt x="512" y="1671"/>
                        <a:pt x="512" y="1671"/>
                      </a:cubicBezTo>
                      <a:cubicBezTo>
                        <a:pt x="512" y="1671"/>
                        <a:pt x="518" y="1667"/>
                        <a:pt x="524" y="1679"/>
                      </a:cubicBezTo>
                      <a:cubicBezTo>
                        <a:pt x="531" y="1691"/>
                        <a:pt x="515" y="1714"/>
                        <a:pt x="515" y="1714"/>
                      </a:cubicBezTo>
                      <a:cubicBezTo>
                        <a:pt x="515" y="1714"/>
                        <a:pt x="491" y="1723"/>
                        <a:pt x="484" y="1726"/>
                      </a:cubicBezTo>
                      <a:cubicBezTo>
                        <a:pt x="478" y="1729"/>
                        <a:pt x="456" y="1701"/>
                        <a:pt x="462" y="1715"/>
                      </a:cubicBezTo>
                      <a:cubicBezTo>
                        <a:pt x="467" y="1730"/>
                        <a:pt x="464" y="1746"/>
                        <a:pt x="454" y="1745"/>
                      </a:cubicBezTo>
                      <a:cubicBezTo>
                        <a:pt x="443" y="1743"/>
                        <a:pt x="443" y="1743"/>
                        <a:pt x="443" y="1743"/>
                      </a:cubicBezTo>
                      <a:cubicBezTo>
                        <a:pt x="443" y="1743"/>
                        <a:pt x="420" y="1749"/>
                        <a:pt x="412" y="1758"/>
                      </a:cubicBezTo>
                      <a:cubicBezTo>
                        <a:pt x="404" y="1767"/>
                        <a:pt x="399" y="1767"/>
                        <a:pt x="392" y="1763"/>
                      </a:cubicBezTo>
                      <a:cubicBezTo>
                        <a:pt x="386" y="1759"/>
                        <a:pt x="370" y="1766"/>
                        <a:pt x="383" y="1769"/>
                      </a:cubicBezTo>
                      <a:cubicBezTo>
                        <a:pt x="396" y="1771"/>
                        <a:pt x="408" y="1766"/>
                        <a:pt x="416" y="1774"/>
                      </a:cubicBezTo>
                      <a:cubicBezTo>
                        <a:pt x="424" y="1782"/>
                        <a:pt x="415" y="1794"/>
                        <a:pt x="415" y="1794"/>
                      </a:cubicBezTo>
                      <a:cubicBezTo>
                        <a:pt x="415" y="1794"/>
                        <a:pt x="402" y="1799"/>
                        <a:pt x="398" y="1799"/>
                      </a:cubicBezTo>
                      <a:cubicBezTo>
                        <a:pt x="394" y="1799"/>
                        <a:pt x="379" y="1783"/>
                        <a:pt x="380" y="1799"/>
                      </a:cubicBezTo>
                      <a:cubicBezTo>
                        <a:pt x="382" y="1815"/>
                        <a:pt x="391" y="1810"/>
                        <a:pt x="398" y="1837"/>
                      </a:cubicBezTo>
                      <a:cubicBezTo>
                        <a:pt x="404" y="1863"/>
                        <a:pt x="395" y="1882"/>
                        <a:pt x="400" y="1885"/>
                      </a:cubicBezTo>
                      <a:cubicBezTo>
                        <a:pt x="406" y="1887"/>
                        <a:pt x="402" y="1883"/>
                        <a:pt x="408" y="1897"/>
                      </a:cubicBezTo>
                      <a:cubicBezTo>
                        <a:pt x="415" y="1910"/>
                        <a:pt x="411" y="1871"/>
                        <a:pt x="402" y="1929"/>
                      </a:cubicBezTo>
                      <a:cubicBezTo>
                        <a:pt x="392" y="1986"/>
                        <a:pt x="380" y="1994"/>
                        <a:pt x="378" y="2027"/>
                      </a:cubicBezTo>
                      <a:cubicBezTo>
                        <a:pt x="375" y="2061"/>
                        <a:pt x="371" y="2075"/>
                        <a:pt x="356" y="2095"/>
                      </a:cubicBezTo>
                      <a:cubicBezTo>
                        <a:pt x="342" y="2115"/>
                        <a:pt x="338" y="2106"/>
                        <a:pt x="323" y="2107"/>
                      </a:cubicBezTo>
                      <a:cubicBezTo>
                        <a:pt x="308" y="2109"/>
                        <a:pt x="306" y="2118"/>
                        <a:pt x="294" y="2110"/>
                      </a:cubicBezTo>
                      <a:cubicBezTo>
                        <a:pt x="282" y="2102"/>
                        <a:pt x="284" y="2077"/>
                        <a:pt x="272" y="2097"/>
                      </a:cubicBezTo>
                      <a:cubicBezTo>
                        <a:pt x="260" y="2117"/>
                        <a:pt x="248" y="2129"/>
                        <a:pt x="248" y="2129"/>
                      </a:cubicBezTo>
                      <a:cubicBezTo>
                        <a:pt x="248" y="2129"/>
                        <a:pt x="218" y="2147"/>
                        <a:pt x="228" y="2167"/>
                      </a:cubicBezTo>
                      <a:cubicBezTo>
                        <a:pt x="239" y="2187"/>
                        <a:pt x="250" y="2207"/>
                        <a:pt x="220" y="2206"/>
                      </a:cubicBezTo>
                      <a:cubicBezTo>
                        <a:pt x="191" y="2205"/>
                        <a:pt x="191" y="2187"/>
                        <a:pt x="176" y="2207"/>
                      </a:cubicBezTo>
                      <a:cubicBezTo>
                        <a:pt x="162" y="2227"/>
                        <a:pt x="156" y="2242"/>
                        <a:pt x="142" y="2226"/>
                      </a:cubicBezTo>
                      <a:cubicBezTo>
                        <a:pt x="127" y="2210"/>
                        <a:pt x="119" y="2215"/>
                        <a:pt x="120" y="2207"/>
                      </a:cubicBezTo>
                      <a:cubicBezTo>
                        <a:pt x="122" y="2199"/>
                        <a:pt x="134" y="2171"/>
                        <a:pt x="131" y="2158"/>
                      </a:cubicBezTo>
                      <a:cubicBezTo>
                        <a:pt x="128" y="2145"/>
                        <a:pt x="120" y="2131"/>
                        <a:pt x="116" y="2126"/>
                      </a:cubicBezTo>
                      <a:cubicBezTo>
                        <a:pt x="112" y="2121"/>
                        <a:pt x="79" y="2122"/>
                        <a:pt x="103" y="2111"/>
                      </a:cubicBezTo>
                      <a:cubicBezTo>
                        <a:pt x="127" y="2101"/>
                        <a:pt x="132" y="2107"/>
                        <a:pt x="130" y="2093"/>
                      </a:cubicBezTo>
                      <a:cubicBezTo>
                        <a:pt x="127" y="2078"/>
                        <a:pt x="114" y="2083"/>
                        <a:pt x="123" y="2069"/>
                      </a:cubicBezTo>
                      <a:cubicBezTo>
                        <a:pt x="132" y="2054"/>
                        <a:pt x="144" y="2055"/>
                        <a:pt x="130" y="2043"/>
                      </a:cubicBezTo>
                      <a:cubicBezTo>
                        <a:pt x="115" y="2031"/>
                        <a:pt x="71" y="2007"/>
                        <a:pt x="72" y="1981"/>
                      </a:cubicBezTo>
                      <a:cubicBezTo>
                        <a:pt x="74" y="1954"/>
                        <a:pt x="72" y="1950"/>
                        <a:pt x="62" y="1934"/>
                      </a:cubicBezTo>
                      <a:cubicBezTo>
                        <a:pt x="51" y="1918"/>
                        <a:pt x="40" y="1901"/>
                        <a:pt x="51" y="1895"/>
                      </a:cubicBezTo>
                      <a:cubicBezTo>
                        <a:pt x="62" y="1890"/>
                        <a:pt x="79" y="1899"/>
                        <a:pt x="62" y="1885"/>
                      </a:cubicBezTo>
                      <a:cubicBezTo>
                        <a:pt x="44" y="1870"/>
                        <a:pt x="24" y="1887"/>
                        <a:pt x="27" y="1854"/>
                      </a:cubicBezTo>
                      <a:cubicBezTo>
                        <a:pt x="30" y="1821"/>
                        <a:pt x="55" y="1815"/>
                        <a:pt x="42" y="1807"/>
                      </a:cubicBezTo>
                      <a:cubicBezTo>
                        <a:pt x="28" y="1799"/>
                        <a:pt x="10" y="1785"/>
                        <a:pt x="10" y="1785"/>
                      </a:cubicBezTo>
                      <a:cubicBezTo>
                        <a:pt x="10" y="1785"/>
                        <a:pt x="10" y="1753"/>
                        <a:pt x="7" y="1743"/>
                      </a:cubicBezTo>
                      <a:cubicBezTo>
                        <a:pt x="5" y="1737"/>
                        <a:pt x="3" y="1722"/>
                        <a:pt x="0" y="1713"/>
                      </a:cubicBezTo>
                    </a:path>
                  </a:pathLst>
                </a:custGeom>
                <a:solidFill>
                  <a:srgbClr val="FFC000"/>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00" name="Freeform 124"/>
                <p:cNvSpPr>
                  <a:spLocks/>
                </p:cNvSpPr>
                <p:nvPr/>
              </p:nvSpPr>
              <p:spPr bwMode="auto">
                <a:xfrm>
                  <a:off x="4214810" y="1653097"/>
                  <a:ext cx="1020763" cy="2376488"/>
                </a:xfrm>
                <a:custGeom>
                  <a:avLst/>
                  <a:gdLst/>
                  <a:ahLst/>
                  <a:cxnLst>
                    <a:cxn ang="0">
                      <a:pos x="42" y="1658"/>
                    </a:cxn>
                    <a:cxn ang="0">
                      <a:pos x="122" y="1390"/>
                    </a:cxn>
                    <a:cxn ang="0">
                      <a:pos x="54" y="1114"/>
                    </a:cxn>
                    <a:cxn ang="0">
                      <a:pos x="194" y="945"/>
                    </a:cxn>
                    <a:cxn ang="0">
                      <a:pos x="234" y="646"/>
                    </a:cxn>
                    <a:cxn ang="0">
                      <a:pos x="363" y="394"/>
                    </a:cxn>
                    <a:cxn ang="0">
                      <a:pos x="386" y="277"/>
                    </a:cxn>
                    <a:cxn ang="0">
                      <a:pos x="575" y="138"/>
                    </a:cxn>
                    <a:cxn ang="0">
                      <a:pos x="700" y="16"/>
                    </a:cxn>
                    <a:cxn ang="0">
                      <a:pos x="810" y="119"/>
                    </a:cxn>
                    <a:cxn ang="0">
                      <a:pos x="896" y="221"/>
                    </a:cxn>
                    <a:cxn ang="0">
                      <a:pos x="904" y="421"/>
                    </a:cxn>
                    <a:cxn ang="0">
                      <a:pos x="934" y="467"/>
                    </a:cxn>
                    <a:cxn ang="0">
                      <a:pos x="964" y="626"/>
                    </a:cxn>
                    <a:cxn ang="0">
                      <a:pos x="907" y="630"/>
                    </a:cxn>
                    <a:cxn ang="0">
                      <a:pos x="820" y="646"/>
                    </a:cxn>
                    <a:cxn ang="0">
                      <a:pos x="766" y="729"/>
                    </a:cxn>
                    <a:cxn ang="0">
                      <a:pos x="760" y="822"/>
                    </a:cxn>
                    <a:cxn ang="0">
                      <a:pos x="775" y="901"/>
                    </a:cxn>
                    <a:cxn ang="0">
                      <a:pos x="695" y="977"/>
                    </a:cxn>
                    <a:cxn ang="0">
                      <a:pos x="623" y="1038"/>
                    </a:cxn>
                    <a:cxn ang="0">
                      <a:pos x="550" y="1066"/>
                    </a:cxn>
                    <a:cxn ang="0">
                      <a:pos x="510" y="1119"/>
                    </a:cxn>
                    <a:cxn ang="0">
                      <a:pos x="479" y="1175"/>
                    </a:cxn>
                    <a:cxn ang="0">
                      <a:pos x="467" y="1223"/>
                    </a:cxn>
                    <a:cxn ang="0">
                      <a:pos x="450" y="1318"/>
                    </a:cxn>
                    <a:cxn ang="0">
                      <a:pos x="451" y="1451"/>
                    </a:cxn>
                    <a:cxn ang="0">
                      <a:pos x="459" y="1498"/>
                    </a:cxn>
                    <a:cxn ang="0">
                      <a:pos x="508" y="1501"/>
                    </a:cxn>
                    <a:cxn ang="0">
                      <a:pos x="558" y="1587"/>
                    </a:cxn>
                    <a:cxn ang="0">
                      <a:pos x="510" y="1650"/>
                    </a:cxn>
                    <a:cxn ang="0">
                      <a:pos x="431" y="1639"/>
                    </a:cxn>
                    <a:cxn ang="0">
                      <a:pos x="355" y="1637"/>
                    </a:cxn>
                    <a:cxn ang="0">
                      <a:pos x="444" y="1654"/>
                    </a:cxn>
                    <a:cxn ang="0">
                      <a:pos x="491" y="1675"/>
                    </a:cxn>
                    <a:cxn ang="0">
                      <a:pos x="515" y="1714"/>
                    </a:cxn>
                    <a:cxn ang="0">
                      <a:pos x="454" y="1745"/>
                    </a:cxn>
                    <a:cxn ang="0">
                      <a:pos x="392" y="1763"/>
                    </a:cxn>
                    <a:cxn ang="0">
                      <a:pos x="415" y="1794"/>
                    </a:cxn>
                    <a:cxn ang="0">
                      <a:pos x="398" y="1837"/>
                    </a:cxn>
                    <a:cxn ang="0">
                      <a:pos x="402" y="1929"/>
                    </a:cxn>
                    <a:cxn ang="0">
                      <a:pos x="323" y="2107"/>
                    </a:cxn>
                    <a:cxn ang="0">
                      <a:pos x="248" y="2129"/>
                    </a:cxn>
                    <a:cxn ang="0">
                      <a:pos x="176" y="2207"/>
                    </a:cxn>
                    <a:cxn ang="0">
                      <a:pos x="131" y="2158"/>
                    </a:cxn>
                    <a:cxn ang="0">
                      <a:pos x="130" y="2093"/>
                    </a:cxn>
                    <a:cxn ang="0">
                      <a:pos x="72" y="1981"/>
                    </a:cxn>
                    <a:cxn ang="0">
                      <a:pos x="62" y="1885"/>
                    </a:cxn>
                    <a:cxn ang="0">
                      <a:pos x="10" y="1785"/>
                    </a:cxn>
                  </a:cxnLst>
                  <a:rect l="0" t="0" r="r" b="b"/>
                  <a:pathLst>
                    <a:path w="964" h="2242">
                      <a:moveTo>
                        <a:pt x="2" y="1710"/>
                      </a:moveTo>
                      <a:cubicBezTo>
                        <a:pt x="7" y="1716"/>
                        <a:pt x="12" y="1726"/>
                        <a:pt x="15" y="1734"/>
                      </a:cubicBezTo>
                      <a:cubicBezTo>
                        <a:pt x="41" y="1718"/>
                        <a:pt x="36" y="1685"/>
                        <a:pt x="42" y="1658"/>
                      </a:cubicBezTo>
                      <a:cubicBezTo>
                        <a:pt x="51" y="1618"/>
                        <a:pt x="64" y="1623"/>
                        <a:pt x="87" y="1606"/>
                      </a:cubicBezTo>
                      <a:cubicBezTo>
                        <a:pt x="139" y="1567"/>
                        <a:pt x="102" y="1487"/>
                        <a:pt x="88" y="1430"/>
                      </a:cubicBezTo>
                      <a:cubicBezTo>
                        <a:pt x="104" y="1437"/>
                        <a:pt x="122" y="1409"/>
                        <a:pt x="122" y="1390"/>
                      </a:cubicBezTo>
                      <a:cubicBezTo>
                        <a:pt x="122" y="1360"/>
                        <a:pt x="94" y="1348"/>
                        <a:pt x="83" y="1324"/>
                      </a:cubicBezTo>
                      <a:cubicBezTo>
                        <a:pt x="61" y="1277"/>
                        <a:pt x="98" y="1220"/>
                        <a:pt x="79" y="1174"/>
                      </a:cubicBezTo>
                      <a:cubicBezTo>
                        <a:pt x="67" y="1143"/>
                        <a:pt x="52" y="1150"/>
                        <a:pt x="54" y="1114"/>
                      </a:cubicBezTo>
                      <a:cubicBezTo>
                        <a:pt x="55" y="1083"/>
                        <a:pt x="70" y="1042"/>
                        <a:pt x="76" y="1010"/>
                      </a:cubicBezTo>
                      <a:cubicBezTo>
                        <a:pt x="82" y="978"/>
                        <a:pt x="82" y="933"/>
                        <a:pt x="119" y="926"/>
                      </a:cubicBezTo>
                      <a:cubicBezTo>
                        <a:pt x="139" y="922"/>
                        <a:pt x="177" y="937"/>
                        <a:pt x="194" y="945"/>
                      </a:cubicBezTo>
                      <a:cubicBezTo>
                        <a:pt x="222" y="912"/>
                        <a:pt x="182" y="888"/>
                        <a:pt x="179" y="858"/>
                      </a:cubicBezTo>
                      <a:cubicBezTo>
                        <a:pt x="176" y="820"/>
                        <a:pt x="201" y="766"/>
                        <a:pt x="210" y="729"/>
                      </a:cubicBezTo>
                      <a:cubicBezTo>
                        <a:pt x="216" y="704"/>
                        <a:pt x="235" y="671"/>
                        <a:pt x="234" y="646"/>
                      </a:cubicBezTo>
                      <a:cubicBezTo>
                        <a:pt x="234" y="628"/>
                        <a:pt x="217" y="615"/>
                        <a:pt x="217" y="601"/>
                      </a:cubicBezTo>
                      <a:cubicBezTo>
                        <a:pt x="215" y="538"/>
                        <a:pt x="260" y="573"/>
                        <a:pt x="290" y="577"/>
                      </a:cubicBezTo>
                      <a:cubicBezTo>
                        <a:pt x="292" y="518"/>
                        <a:pt x="325" y="439"/>
                        <a:pt x="363" y="394"/>
                      </a:cubicBezTo>
                      <a:cubicBezTo>
                        <a:pt x="354" y="392"/>
                        <a:pt x="346" y="383"/>
                        <a:pt x="335" y="381"/>
                      </a:cubicBezTo>
                      <a:cubicBezTo>
                        <a:pt x="345" y="363"/>
                        <a:pt x="367" y="346"/>
                        <a:pt x="374" y="326"/>
                      </a:cubicBezTo>
                      <a:cubicBezTo>
                        <a:pt x="381" y="309"/>
                        <a:pt x="377" y="292"/>
                        <a:pt x="386" y="277"/>
                      </a:cubicBezTo>
                      <a:cubicBezTo>
                        <a:pt x="402" y="250"/>
                        <a:pt x="444" y="201"/>
                        <a:pt x="474" y="232"/>
                      </a:cubicBezTo>
                      <a:cubicBezTo>
                        <a:pt x="498" y="200"/>
                        <a:pt x="481" y="145"/>
                        <a:pt x="520" y="127"/>
                      </a:cubicBezTo>
                      <a:cubicBezTo>
                        <a:pt x="544" y="116"/>
                        <a:pt x="554" y="131"/>
                        <a:pt x="575" y="138"/>
                      </a:cubicBezTo>
                      <a:cubicBezTo>
                        <a:pt x="594" y="144"/>
                        <a:pt x="611" y="147"/>
                        <a:pt x="635" y="145"/>
                      </a:cubicBezTo>
                      <a:cubicBezTo>
                        <a:pt x="591" y="110"/>
                        <a:pt x="700" y="71"/>
                        <a:pt x="628" y="37"/>
                      </a:cubicBezTo>
                      <a:cubicBezTo>
                        <a:pt x="642" y="17"/>
                        <a:pt x="679" y="0"/>
                        <a:pt x="700" y="16"/>
                      </a:cubicBezTo>
                      <a:cubicBezTo>
                        <a:pt x="703" y="34"/>
                        <a:pt x="703" y="34"/>
                        <a:pt x="703" y="34"/>
                      </a:cubicBezTo>
                      <a:cubicBezTo>
                        <a:pt x="723" y="71"/>
                        <a:pt x="756" y="95"/>
                        <a:pt x="779" y="128"/>
                      </a:cubicBezTo>
                      <a:cubicBezTo>
                        <a:pt x="789" y="120"/>
                        <a:pt x="799" y="121"/>
                        <a:pt x="810" y="119"/>
                      </a:cubicBezTo>
                      <a:cubicBezTo>
                        <a:pt x="809" y="132"/>
                        <a:pt x="814" y="144"/>
                        <a:pt x="816" y="157"/>
                      </a:cubicBezTo>
                      <a:cubicBezTo>
                        <a:pt x="819" y="154"/>
                        <a:pt x="830" y="152"/>
                        <a:pt x="835" y="145"/>
                      </a:cubicBezTo>
                      <a:cubicBezTo>
                        <a:pt x="850" y="196"/>
                        <a:pt x="907" y="153"/>
                        <a:pt x="896" y="221"/>
                      </a:cubicBezTo>
                      <a:cubicBezTo>
                        <a:pt x="901" y="221"/>
                        <a:pt x="909" y="223"/>
                        <a:pt x="914" y="223"/>
                      </a:cubicBezTo>
                      <a:cubicBezTo>
                        <a:pt x="919" y="253"/>
                        <a:pt x="904" y="291"/>
                        <a:pt x="903" y="322"/>
                      </a:cubicBezTo>
                      <a:cubicBezTo>
                        <a:pt x="901" y="355"/>
                        <a:pt x="902" y="389"/>
                        <a:pt x="904" y="421"/>
                      </a:cubicBezTo>
                      <a:cubicBezTo>
                        <a:pt x="913" y="423"/>
                        <a:pt x="917" y="431"/>
                        <a:pt x="923" y="434"/>
                      </a:cubicBezTo>
                      <a:cubicBezTo>
                        <a:pt x="916" y="441"/>
                        <a:pt x="916" y="455"/>
                        <a:pt x="912" y="461"/>
                      </a:cubicBezTo>
                      <a:cubicBezTo>
                        <a:pt x="919" y="462"/>
                        <a:pt x="926" y="467"/>
                        <a:pt x="934" y="467"/>
                      </a:cubicBezTo>
                      <a:cubicBezTo>
                        <a:pt x="919" y="507"/>
                        <a:pt x="899" y="509"/>
                        <a:pt x="920" y="553"/>
                      </a:cubicBezTo>
                      <a:cubicBezTo>
                        <a:pt x="932" y="577"/>
                        <a:pt x="948" y="598"/>
                        <a:pt x="961" y="620"/>
                      </a:cubicBezTo>
                      <a:cubicBezTo>
                        <a:pt x="964" y="626"/>
                        <a:pt x="964" y="626"/>
                        <a:pt x="964" y="626"/>
                      </a:cubicBezTo>
                      <a:cubicBezTo>
                        <a:pt x="960" y="624"/>
                        <a:pt x="960" y="624"/>
                        <a:pt x="960" y="624"/>
                      </a:cubicBezTo>
                      <a:cubicBezTo>
                        <a:pt x="953" y="621"/>
                        <a:pt x="946" y="618"/>
                        <a:pt x="946" y="618"/>
                      </a:cubicBezTo>
                      <a:cubicBezTo>
                        <a:pt x="907" y="630"/>
                        <a:pt x="907" y="630"/>
                        <a:pt x="907" y="630"/>
                      </a:cubicBezTo>
                      <a:cubicBezTo>
                        <a:pt x="875" y="631"/>
                        <a:pt x="875" y="631"/>
                        <a:pt x="875" y="631"/>
                      </a:cubicBezTo>
                      <a:cubicBezTo>
                        <a:pt x="842" y="634"/>
                        <a:pt x="842" y="634"/>
                        <a:pt x="842" y="634"/>
                      </a:cubicBezTo>
                      <a:cubicBezTo>
                        <a:pt x="820" y="646"/>
                        <a:pt x="820" y="646"/>
                        <a:pt x="820" y="646"/>
                      </a:cubicBezTo>
                      <a:cubicBezTo>
                        <a:pt x="820" y="646"/>
                        <a:pt x="796" y="665"/>
                        <a:pt x="799" y="678"/>
                      </a:cubicBezTo>
                      <a:cubicBezTo>
                        <a:pt x="802" y="691"/>
                        <a:pt x="795" y="695"/>
                        <a:pt x="782" y="710"/>
                      </a:cubicBezTo>
                      <a:cubicBezTo>
                        <a:pt x="768" y="725"/>
                        <a:pt x="756" y="721"/>
                        <a:pt x="766" y="729"/>
                      </a:cubicBezTo>
                      <a:cubicBezTo>
                        <a:pt x="775" y="737"/>
                        <a:pt x="766" y="758"/>
                        <a:pt x="766" y="758"/>
                      </a:cubicBezTo>
                      <a:cubicBezTo>
                        <a:pt x="766" y="758"/>
                        <a:pt x="752" y="769"/>
                        <a:pt x="750" y="793"/>
                      </a:cubicBezTo>
                      <a:cubicBezTo>
                        <a:pt x="747" y="817"/>
                        <a:pt x="746" y="814"/>
                        <a:pt x="760" y="822"/>
                      </a:cubicBezTo>
                      <a:cubicBezTo>
                        <a:pt x="775" y="830"/>
                        <a:pt x="775" y="845"/>
                        <a:pt x="775" y="845"/>
                      </a:cubicBezTo>
                      <a:cubicBezTo>
                        <a:pt x="775" y="845"/>
                        <a:pt x="764" y="851"/>
                        <a:pt x="770" y="861"/>
                      </a:cubicBezTo>
                      <a:cubicBezTo>
                        <a:pt x="775" y="870"/>
                        <a:pt x="791" y="890"/>
                        <a:pt x="775" y="901"/>
                      </a:cubicBezTo>
                      <a:cubicBezTo>
                        <a:pt x="759" y="911"/>
                        <a:pt x="743" y="925"/>
                        <a:pt x="735" y="933"/>
                      </a:cubicBezTo>
                      <a:cubicBezTo>
                        <a:pt x="727" y="941"/>
                        <a:pt x="723" y="946"/>
                        <a:pt x="715" y="959"/>
                      </a:cubicBezTo>
                      <a:cubicBezTo>
                        <a:pt x="707" y="973"/>
                        <a:pt x="695" y="977"/>
                        <a:pt x="695" y="977"/>
                      </a:cubicBezTo>
                      <a:cubicBezTo>
                        <a:pt x="695" y="977"/>
                        <a:pt x="686" y="987"/>
                        <a:pt x="679" y="999"/>
                      </a:cubicBezTo>
                      <a:cubicBezTo>
                        <a:pt x="672" y="1011"/>
                        <a:pt x="672" y="1003"/>
                        <a:pt x="659" y="1018"/>
                      </a:cubicBezTo>
                      <a:cubicBezTo>
                        <a:pt x="646" y="1033"/>
                        <a:pt x="622" y="1021"/>
                        <a:pt x="623" y="1038"/>
                      </a:cubicBezTo>
                      <a:cubicBezTo>
                        <a:pt x="624" y="1055"/>
                        <a:pt x="622" y="1058"/>
                        <a:pt x="606" y="1058"/>
                      </a:cubicBezTo>
                      <a:cubicBezTo>
                        <a:pt x="590" y="1058"/>
                        <a:pt x="586" y="1054"/>
                        <a:pt x="586" y="1054"/>
                      </a:cubicBezTo>
                      <a:cubicBezTo>
                        <a:pt x="586" y="1054"/>
                        <a:pt x="563" y="1071"/>
                        <a:pt x="550" y="1066"/>
                      </a:cubicBezTo>
                      <a:cubicBezTo>
                        <a:pt x="536" y="1061"/>
                        <a:pt x="534" y="1063"/>
                        <a:pt x="534" y="1063"/>
                      </a:cubicBezTo>
                      <a:cubicBezTo>
                        <a:pt x="534" y="1063"/>
                        <a:pt x="540" y="1078"/>
                        <a:pt x="534" y="1094"/>
                      </a:cubicBezTo>
                      <a:cubicBezTo>
                        <a:pt x="527" y="1110"/>
                        <a:pt x="511" y="1106"/>
                        <a:pt x="510" y="1119"/>
                      </a:cubicBezTo>
                      <a:cubicBezTo>
                        <a:pt x="508" y="1133"/>
                        <a:pt x="508" y="1138"/>
                        <a:pt x="494" y="1145"/>
                      </a:cubicBezTo>
                      <a:cubicBezTo>
                        <a:pt x="479" y="1151"/>
                        <a:pt x="464" y="1153"/>
                        <a:pt x="472" y="1162"/>
                      </a:cubicBezTo>
                      <a:cubicBezTo>
                        <a:pt x="480" y="1171"/>
                        <a:pt x="479" y="1175"/>
                        <a:pt x="479" y="1175"/>
                      </a:cubicBezTo>
                      <a:cubicBezTo>
                        <a:pt x="467" y="1190"/>
                        <a:pt x="467" y="1190"/>
                        <a:pt x="467" y="1190"/>
                      </a:cubicBezTo>
                      <a:cubicBezTo>
                        <a:pt x="467" y="1190"/>
                        <a:pt x="476" y="1186"/>
                        <a:pt x="468" y="1205"/>
                      </a:cubicBezTo>
                      <a:cubicBezTo>
                        <a:pt x="460" y="1223"/>
                        <a:pt x="456" y="1219"/>
                        <a:pt x="467" y="1223"/>
                      </a:cubicBezTo>
                      <a:cubicBezTo>
                        <a:pt x="478" y="1227"/>
                        <a:pt x="472" y="1242"/>
                        <a:pt x="472" y="1242"/>
                      </a:cubicBezTo>
                      <a:cubicBezTo>
                        <a:pt x="472" y="1242"/>
                        <a:pt x="431" y="1263"/>
                        <a:pt x="447" y="1282"/>
                      </a:cubicBezTo>
                      <a:cubicBezTo>
                        <a:pt x="463" y="1301"/>
                        <a:pt x="459" y="1291"/>
                        <a:pt x="450" y="1318"/>
                      </a:cubicBezTo>
                      <a:cubicBezTo>
                        <a:pt x="440" y="1345"/>
                        <a:pt x="439" y="1327"/>
                        <a:pt x="444" y="1346"/>
                      </a:cubicBezTo>
                      <a:cubicBezTo>
                        <a:pt x="450" y="1365"/>
                        <a:pt x="447" y="1386"/>
                        <a:pt x="451" y="1406"/>
                      </a:cubicBezTo>
                      <a:cubicBezTo>
                        <a:pt x="455" y="1426"/>
                        <a:pt x="443" y="1447"/>
                        <a:pt x="451" y="1451"/>
                      </a:cubicBezTo>
                      <a:cubicBezTo>
                        <a:pt x="459" y="1455"/>
                        <a:pt x="467" y="1466"/>
                        <a:pt x="467" y="1466"/>
                      </a:cubicBezTo>
                      <a:cubicBezTo>
                        <a:pt x="448" y="1493"/>
                        <a:pt x="448" y="1493"/>
                        <a:pt x="448" y="1493"/>
                      </a:cubicBezTo>
                      <a:cubicBezTo>
                        <a:pt x="448" y="1493"/>
                        <a:pt x="455" y="1487"/>
                        <a:pt x="459" y="1498"/>
                      </a:cubicBezTo>
                      <a:cubicBezTo>
                        <a:pt x="463" y="1509"/>
                        <a:pt x="470" y="1494"/>
                        <a:pt x="470" y="1494"/>
                      </a:cubicBezTo>
                      <a:cubicBezTo>
                        <a:pt x="470" y="1494"/>
                        <a:pt x="480" y="1485"/>
                        <a:pt x="488" y="1489"/>
                      </a:cubicBezTo>
                      <a:cubicBezTo>
                        <a:pt x="496" y="1493"/>
                        <a:pt x="496" y="1489"/>
                        <a:pt x="508" y="1501"/>
                      </a:cubicBezTo>
                      <a:cubicBezTo>
                        <a:pt x="520" y="1513"/>
                        <a:pt x="519" y="1499"/>
                        <a:pt x="534" y="1522"/>
                      </a:cubicBezTo>
                      <a:cubicBezTo>
                        <a:pt x="548" y="1545"/>
                        <a:pt x="542" y="1550"/>
                        <a:pt x="548" y="1562"/>
                      </a:cubicBezTo>
                      <a:cubicBezTo>
                        <a:pt x="555" y="1574"/>
                        <a:pt x="550" y="1578"/>
                        <a:pt x="558" y="1587"/>
                      </a:cubicBezTo>
                      <a:cubicBezTo>
                        <a:pt x="566" y="1597"/>
                        <a:pt x="564" y="1609"/>
                        <a:pt x="564" y="1609"/>
                      </a:cubicBezTo>
                      <a:cubicBezTo>
                        <a:pt x="564" y="1609"/>
                        <a:pt x="542" y="1622"/>
                        <a:pt x="539" y="1631"/>
                      </a:cubicBezTo>
                      <a:cubicBezTo>
                        <a:pt x="536" y="1641"/>
                        <a:pt x="522" y="1650"/>
                        <a:pt x="510" y="1650"/>
                      </a:cubicBezTo>
                      <a:cubicBezTo>
                        <a:pt x="498" y="1650"/>
                        <a:pt x="491" y="1642"/>
                        <a:pt x="480" y="1643"/>
                      </a:cubicBezTo>
                      <a:cubicBezTo>
                        <a:pt x="470" y="1645"/>
                        <a:pt x="456" y="1641"/>
                        <a:pt x="450" y="1634"/>
                      </a:cubicBezTo>
                      <a:cubicBezTo>
                        <a:pt x="443" y="1627"/>
                        <a:pt x="431" y="1639"/>
                        <a:pt x="431" y="1639"/>
                      </a:cubicBezTo>
                      <a:cubicBezTo>
                        <a:pt x="431" y="1639"/>
                        <a:pt x="418" y="1649"/>
                        <a:pt x="403" y="1642"/>
                      </a:cubicBezTo>
                      <a:cubicBezTo>
                        <a:pt x="388" y="1635"/>
                        <a:pt x="378" y="1637"/>
                        <a:pt x="371" y="1638"/>
                      </a:cubicBezTo>
                      <a:cubicBezTo>
                        <a:pt x="364" y="1639"/>
                        <a:pt x="355" y="1637"/>
                        <a:pt x="355" y="1637"/>
                      </a:cubicBezTo>
                      <a:cubicBezTo>
                        <a:pt x="355" y="1637"/>
                        <a:pt x="392" y="1655"/>
                        <a:pt x="404" y="1654"/>
                      </a:cubicBezTo>
                      <a:cubicBezTo>
                        <a:pt x="416" y="1653"/>
                        <a:pt x="420" y="1655"/>
                        <a:pt x="426" y="1655"/>
                      </a:cubicBezTo>
                      <a:cubicBezTo>
                        <a:pt x="431" y="1655"/>
                        <a:pt x="444" y="1654"/>
                        <a:pt x="444" y="1654"/>
                      </a:cubicBezTo>
                      <a:cubicBezTo>
                        <a:pt x="444" y="1654"/>
                        <a:pt x="446" y="1658"/>
                        <a:pt x="455" y="1671"/>
                      </a:cubicBezTo>
                      <a:cubicBezTo>
                        <a:pt x="464" y="1685"/>
                        <a:pt x="462" y="1663"/>
                        <a:pt x="474" y="1671"/>
                      </a:cubicBezTo>
                      <a:cubicBezTo>
                        <a:pt x="486" y="1679"/>
                        <a:pt x="491" y="1675"/>
                        <a:pt x="491" y="1675"/>
                      </a:cubicBezTo>
                      <a:cubicBezTo>
                        <a:pt x="512" y="1671"/>
                        <a:pt x="512" y="1671"/>
                        <a:pt x="512" y="1671"/>
                      </a:cubicBezTo>
                      <a:cubicBezTo>
                        <a:pt x="512" y="1671"/>
                        <a:pt x="518" y="1667"/>
                        <a:pt x="524" y="1679"/>
                      </a:cubicBezTo>
                      <a:cubicBezTo>
                        <a:pt x="531" y="1691"/>
                        <a:pt x="515" y="1714"/>
                        <a:pt x="515" y="1714"/>
                      </a:cubicBezTo>
                      <a:cubicBezTo>
                        <a:pt x="515" y="1714"/>
                        <a:pt x="491" y="1723"/>
                        <a:pt x="484" y="1726"/>
                      </a:cubicBezTo>
                      <a:cubicBezTo>
                        <a:pt x="478" y="1729"/>
                        <a:pt x="456" y="1701"/>
                        <a:pt x="462" y="1715"/>
                      </a:cubicBezTo>
                      <a:cubicBezTo>
                        <a:pt x="467" y="1730"/>
                        <a:pt x="464" y="1746"/>
                        <a:pt x="454" y="1745"/>
                      </a:cubicBezTo>
                      <a:cubicBezTo>
                        <a:pt x="443" y="1743"/>
                        <a:pt x="443" y="1743"/>
                        <a:pt x="443" y="1743"/>
                      </a:cubicBezTo>
                      <a:cubicBezTo>
                        <a:pt x="443" y="1743"/>
                        <a:pt x="420" y="1749"/>
                        <a:pt x="412" y="1758"/>
                      </a:cubicBezTo>
                      <a:cubicBezTo>
                        <a:pt x="404" y="1767"/>
                        <a:pt x="399" y="1767"/>
                        <a:pt x="392" y="1763"/>
                      </a:cubicBezTo>
                      <a:cubicBezTo>
                        <a:pt x="386" y="1759"/>
                        <a:pt x="370" y="1766"/>
                        <a:pt x="383" y="1769"/>
                      </a:cubicBezTo>
                      <a:cubicBezTo>
                        <a:pt x="396" y="1771"/>
                        <a:pt x="408" y="1766"/>
                        <a:pt x="416" y="1774"/>
                      </a:cubicBezTo>
                      <a:cubicBezTo>
                        <a:pt x="424" y="1782"/>
                        <a:pt x="415" y="1794"/>
                        <a:pt x="415" y="1794"/>
                      </a:cubicBezTo>
                      <a:cubicBezTo>
                        <a:pt x="415" y="1794"/>
                        <a:pt x="402" y="1799"/>
                        <a:pt x="398" y="1799"/>
                      </a:cubicBezTo>
                      <a:cubicBezTo>
                        <a:pt x="394" y="1799"/>
                        <a:pt x="379" y="1783"/>
                        <a:pt x="380" y="1799"/>
                      </a:cubicBezTo>
                      <a:cubicBezTo>
                        <a:pt x="382" y="1815"/>
                        <a:pt x="391" y="1810"/>
                        <a:pt x="398" y="1837"/>
                      </a:cubicBezTo>
                      <a:cubicBezTo>
                        <a:pt x="404" y="1863"/>
                        <a:pt x="395" y="1882"/>
                        <a:pt x="400" y="1885"/>
                      </a:cubicBezTo>
                      <a:cubicBezTo>
                        <a:pt x="406" y="1887"/>
                        <a:pt x="402" y="1883"/>
                        <a:pt x="408" y="1897"/>
                      </a:cubicBezTo>
                      <a:cubicBezTo>
                        <a:pt x="415" y="1910"/>
                        <a:pt x="411" y="1871"/>
                        <a:pt x="402" y="1929"/>
                      </a:cubicBezTo>
                      <a:cubicBezTo>
                        <a:pt x="392" y="1986"/>
                        <a:pt x="380" y="1994"/>
                        <a:pt x="378" y="2027"/>
                      </a:cubicBezTo>
                      <a:cubicBezTo>
                        <a:pt x="375" y="2061"/>
                        <a:pt x="371" y="2075"/>
                        <a:pt x="356" y="2095"/>
                      </a:cubicBezTo>
                      <a:cubicBezTo>
                        <a:pt x="342" y="2115"/>
                        <a:pt x="338" y="2106"/>
                        <a:pt x="323" y="2107"/>
                      </a:cubicBezTo>
                      <a:cubicBezTo>
                        <a:pt x="308" y="2109"/>
                        <a:pt x="306" y="2118"/>
                        <a:pt x="294" y="2110"/>
                      </a:cubicBezTo>
                      <a:cubicBezTo>
                        <a:pt x="282" y="2102"/>
                        <a:pt x="284" y="2077"/>
                        <a:pt x="272" y="2097"/>
                      </a:cubicBezTo>
                      <a:cubicBezTo>
                        <a:pt x="260" y="2117"/>
                        <a:pt x="248" y="2129"/>
                        <a:pt x="248" y="2129"/>
                      </a:cubicBezTo>
                      <a:cubicBezTo>
                        <a:pt x="248" y="2129"/>
                        <a:pt x="218" y="2147"/>
                        <a:pt x="228" y="2167"/>
                      </a:cubicBezTo>
                      <a:cubicBezTo>
                        <a:pt x="239" y="2187"/>
                        <a:pt x="250" y="2207"/>
                        <a:pt x="220" y="2206"/>
                      </a:cubicBezTo>
                      <a:cubicBezTo>
                        <a:pt x="191" y="2205"/>
                        <a:pt x="191" y="2187"/>
                        <a:pt x="176" y="2207"/>
                      </a:cubicBezTo>
                      <a:cubicBezTo>
                        <a:pt x="162" y="2227"/>
                        <a:pt x="156" y="2242"/>
                        <a:pt x="142" y="2226"/>
                      </a:cubicBezTo>
                      <a:cubicBezTo>
                        <a:pt x="127" y="2210"/>
                        <a:pt x="119" y="2215"/>
                        <a:pt x="120" y="2207"/>
                      </a:cubicBezTo>
                      <a:cubicBezTo>
                        <a:pt x="122" y="2199"/>
                        <a:pt x="134" y="2171"/>
                        <a:pt x="131" y="2158"/>
                      </a:cubicBezTo>
                      <a:cubicBezTo>
                        <a:pt x="128" y="2145"/>
                        <a:pt x="120" y="2131"/>
                        <a:pt x="116" y="2126"/>
                      </a:cubicBezTo>
                      <a:cubicBezTo>
                        <a:pt x="112" y="2121"/>
                        <a:pt x="79" y="2122"/>
                        <a:pt x="103" y="2111"/>
                      </a:cubicBezTo>
                      <a:cubicBezTo>
                        <a:pt x="127" y="2101"/>
                        <a:pt x="132" y="2107"/>
                        <a:pt x="130" y="2093"/>
                      </a:cubicBezTo>
                      <a:cubicBezTo>
                        <a:pt x="127" y="2078"/>
                        <a:pt x="114" y="2083"/>
                        <a:pt x="123" y="2069"/>
                      </a:cubicBezTo>
                      <a:cubicBezTo>
                        <a:pt x="132" y="2054"/>
                        <a:pt x="144" y="2055"/>
                        <a:pt x="130" y="2043"/>
                      </a:cubicBezTo>
                      <a:cubicBezTo>
                        <a:pt x="115" y="2031"/>
                        <a:pt x="71" y="2007"/>
                        <a:pt x="72" y="1981"/>
                      </a:cubicBezTo>
                      <a:cubicBezTo>
                        <a:pt x="74" y="1954"/>
                        <a:pt x="72" y="1950"/>
                        <a:pt x="62" y="1934"/>
                      </a:cubicBezTo>
                      <a:cubicBezTo>
                        <a:pt x="51" y="1918"/>
                        <a:pt x="40" y="1901"/>
                        <a:pt x="51" y="1895"/>
                      </a:cubicBezTo>
                      <a:cubicBezTo>
                        <a:pt x="62" y="1890"/>
                        <a:pt x="79" y="1899"/>
                        <a:pt x="62" y="1885"/>
                      </a:cubicBezTo>
                      <a:cubicBezTo>
                        <a:pt x="44" y="1870"/>
                        <a:pt x="24" y="1887"/>
                        <a:pt x="27" y="1854"/>
                      </a:cubicBezTo>
                      <a:cubicBezTo>
                        <a:pt x="30" y="1821"/>
                        <a:pt x="55" y="1815"/>
                        <a:pt x="42" y="1807"/>
                      </a:cubicBezTo>
                      <a:cubicBezTo>
                        <a:pt x="28" y="1799"/>
                        <a:pt x="10" y="1785"/>
                        <a:pt x="10" y="1785"/>
                      </a:cubicBezTo>
                      <a:cubicBezTo>
                        <a:pt x="10" y="1785"/>
                        <a:pt x="10" y="1753"/>
                        <a:pt x="7" y="1743"/>
                      </a:cubicBezTo>
                      <a:cubicBezTo>
                        <a:pt x="5" y="1737"/>
                        <a:pt x="3" y="1722"/>
                        <a:pt x="0" y="1713"/>
                      </a:cubicBezTo>
                    </a:path>
                  </a:pathLst>
                </a:custGeom>
                <a:solidFill>
                  <a:srgbClr val="00407A"/>
                </a:solidFill>
                <a:ln w="4763" cap="flat">
                  <a:noFill/>
                  <a:prstDash val="solid"/>
                  <a:miter lim="800000"/>
                  <a:headEnd/>
                  <a:tailEnd/>
                </a:ln>
                <a:effectLst>
                  <a:outerShdw sx="1000" sy="1000" algn="ctr" rotWithShape="0">
                    <a:srgbClr val="FFFFFF"/>
                  </a:outerShdw>
                </a:effectLst>
              </p:spPr>
              <p:txBody>
                <a:bodyPr/>
                <a:lstStyle/>
                <a:p>
                  <a:pPr defTabSz="829178">
                    <a:defRPr/>
                  </a:pPr>
                  <a:endParaRPr lang="en-US" sz="1632" kern="0">
                    <a:solidFill>
                      <a:srgbClr val="00407A"/>
                    </a:solidFill>
                    <a:latin typeface="Arial"/>
                  </a:endParaRPr>
                </a:p>
              </p:txBody>
            </p:sp>
            <p:sp>
              <p:nvSpPr>
                <p:cNvPr id="401" name="Freeform 125"/>
                <p:cNvSpPr>
                  <a:spLocks/>
                </p:cNvSpPr>
                <p:nvPr/>
              </p:nvSpPr>
              <p:spPr bwMode="auto">
                <a:xfrm>
                  <a:off x="4951413" y="1460500"/>
                  <a:ext cx="850900" cy="1898650"/>
                </a:xfrm>
                <a:custGeom>
                  <a:avLst/>
                  <a:gdLst>
                    <a:gd name="T0" fmla="*/ 2147483647 w 804"/>
                    <a:gd name="T1" fmla="*/ 2147483647 h 1792"/>
                    <a:gd name="T2" fmla="*/ 2147483647 w 804"/>
                    <a:gd name="T3" fmla="*/ 2147483647 h 1792"/>
                    <a:gd name="T4" fmla="*/ 2147483647 w 804"/>
                    <a:gd name="T5" fmla="*/ 2147483647 h 1792"/>
                    <a:gd name="T6" fmla="*/ 2147483647 w 804"/>
                    <a:gd name="T7" fmla="*/ 2147483647 h 1792"/>
                    <a:gd name="T8" fmla="*/ 2147483647 w 804"/>
                    <a:gd name="T9" fmla="*/ 2147483647 h 1792"/>
                    <a:gd name="T10" fmla="*/ 2147483647 w 804"/>
                    <a:gd name="T11" fmla="*/ 2147483647 h 1792"/>
                    <a:gd name="T12" fmla="*/ 2147483647 w 804"/>
                    <a:gd name="T13" fmla="*/ 2147483647 h 1792"/>
                    <a:gd name="T14" fmla="*/ 2147483647 w 804"/>
                    <a:gd name="T15" fmla="*/ 2147483647 h 1792"/>
                    <a:gd name="T16" fmla="*/ 2147483647 w 804"/>
                    <a:gd name="T17" fmla="*/ 2147483647 h 1792"/>
                    <a:gd name="T18" fmla="*/ 2147483647 w 804"/>
                    <a:gd name="T19" fmla="*/ 2147483647 h 1792"/>
                    <a:gd name="T20" fmla="*/ 2147483647 w 804"/>
                    <a:gd name="T21" fmla="*/ 2147483647 h 1792"/>
                    <a:gd name="T22" fmla="*/ 2147483647 w 804"/>
                    <a:gd name="T23" fmla="*/ 2147483647 h 1792"/>
                    <a:gd name="T24" fmla="*/ 2147483647 w 804"/>
                    <a:gd name="T25" fmla="*/ 2147483647 h 1792"/>
                    <a:gd name="T26" fmla="*/ 2147483647 w 804"/>
                    <a:gd name="T27" fmla="*/ 2147483647 h 1792"/>
                    <a:gd name="T28" fmla="*/ 2147483647 w 804"/>
                    <a:gd name="T29" fmla="*/ 2147483647 h 1792"/>
                    <a:gd name="T30" fmla="*/ 2147483647 w 804"/>
                    <a:gd name="T31" fmla="*/ 2147483647 h 1792"/>
                    <a:gd name="T32" fmla="*/ 2147483647 w 804"/>
                    <a:gd name="T33" fmla="*/ 2147483647 h 1792"/>
                    <a:gd name="T34" fmla="*/ 2147483647 w 804"/>
                    <a:gd name="T35" fmla="*/ 2147483647 h 1792"/>
                    <a:gd name="T36" fmla="*/ 2147483647 w 804"/>
                    <a:gd name="T37" fmla="*/ 2147483647 h 1792"/>
                    <a:gd name="T38" fmla="*/ 2147483647 w 804"/>
                    <a:gd name="T39" fmla="*/ 2147483647 h 1792"/>
                    <a:gd name="T40" fmla="*/ 2147483647 w 804"/>
                    <a:gd name="T41" fmla="*/ 2147483647 h 1792"/>
                    <a:gd name="T42" fmla="*/ 2147483647 w 804"/>
                    <a:gd name="T43" fmla="*/ 2147483647 h 1792"/>
                    <a:gd name="T44" fmla="*/ 2147483647 w 804"/>
                    <a:gd name="T45" fmla="*/ 2147483647 h 1792"/>
                    <a:gd name="T46" fmla="*/ 2147483647 w 804"/>
                    <a:gd name="T47" fmla="*/ 2147483647 h 1792"/>
                    <a:gd name="T48" fmla="*/ 2147483647 w 804"/>
                    <a:gd name="T49" fmla="*/ 2147483647 h 1792"/>
                    <a:gd name="T50" fmla="*/ 2147483647 w 804"/>
                    <a:gd name="T51" fmla="*/ 2147483647 h 1792"/>
                    <a:gd name="T52" fmla="*/ 2147483647 w 804"/>
                    <a:gd name="T53" fmla="*/ 2147483647 h 1792"/>
                    <a:gd name="T54" fmla="*/ 2147483647 w 804"/>
                    <a:gd name="T55" fmla="*/ 2147483647 h 1792"/>
                    <a:gd name="T56" fmla="*/ 2147483647 w 804"/>
                    <a:gd name="T57" fmla="*/ 2147483647 h 1792"/>
                    <a:gd name="T58" fmla="*/ 2147483647 w 804"/>
                    <a:gd name="T59" fmla="*/ 2147483647 h 1792"/>
                    <a:gd name="T60" fmla="*/ 2147483647 w 804"/>
                    <a:gd name="T61" fmla="*/ 2147483647 h 1792"/>
                    <a:gd name="T62" fmla="*/ 2147483647 w 804"/>
                    <a:gd name="T63" fmla="*/ 2147483647 h 1792"/>
                    <a:gd name="T64" fmla="*/ 2147483647 w 804"/>
                    <a:gd name="T65" fmla="*/ 2147483647 h 1792"/>
                    <a:gd name="T66" fmla="*/ 2147483647 w 804"/>
                    <a:gd name="T67" fmla="*/ 2147483647 h 1792"/>
                    <a:gd name="T68" fmla="*/ 2147483647 w 804"/>
                    <a:gd name="T69" fmla="*/ 2147483647 h 1792"/>
                    <a:gd name="T70" fmla="*/ 2147483647 w 804"/>
                    <a:gd name="T71" fmla="*/ 2147483647 h 1792"/>
                    <a:gd name="T72" fmla="*/ 2147483647 w 804"/>
                    <a:gd name="T73" fmla="*/ 2147483647 h 1792"/>
                    <a:gd name="T74" fmla="*/ 2147483647 w 804"/>
                    <a:gd name="T75" fmla="*/ 2147483647 h 1792"/>
                    <a:gd name="T76" fmla="*/ 2147483647 w 804"/>
                    <a:gd name="T77" fmla="*/ 2147483647 h 1792"/>
                    <a:gd name="T78" fmla="*/ 2147483647 w 804"/>
                    <a:gd name="T79" fmla="*/ 2147483647 h 1792"/>
                    <a:gd name="T80" fmla="*/ 2147483647 w 804"/>
                    <a:gd name="T81" fmla="*/ 2147483647 h 1792"/>
                    <a:gd name="T82" fmla="*/ 2147483647 w 804"/>
                    <a:gd name="T83" fmla="*/ 2147483647 h 1792"/>
                    <a:gd name="T84" fmla="*/ 2147483647 w 804"/>
                    <a:gd name="T85" fmla="*/ 2147483647 h 1792"/>
                    <a:gd name="T86" fmla="*/ 2147483647 w 804"/>
                    <a:gd name="T87" fmla="*/ 2147483647 h 1792"/>
                    <a:gd name="T88" fmla="*/ 2147483647 w 804"/>
                    <a:gd name="T89" fmla="*/ 2147483647 h 1792"/>
                    <a:gd name="T90" fmla="*/ 2147483647 w 804"/>
                    <a:gd name="T91" fmla="*/ 2147483647 h 1792"/>
                    <a:gd name="T92" fmla="*/ 2147483647 w 804"/>
                    <a:gd name="T93" fmla="*/ 2147483647 h 1792"/>
                    <a:gd name="T94" fmla="*/ 2147483647 w 804"/>
                    <a:gd name="T95" fmla="*/ 2147483647 h 1792"/>
                    <a:gd name="T96" fmla="*/ 2147483647 w 804"/>
                    <a:gd name="T97" fmla="*/ 2147483647 h 1792"/>
                    <a:gd name="T98" fmla="*/ 2147483647 w 804"/>
                    <a:gd name="T99" fmla="*/ 2147483647 h 1792"/>
                    <a:gd name="T100" fmla="*/ 2147483647 w 804"/>
                    <a:gd name="T101" fmla="*/ 2147483647 h 1792"/>
                    <a:gd name="T102" fmla="*/ 2147483647 w 804"/>
                    <a:gd name="T103" fmla="*/ 2147483647 h 1792"/>
                    <a:gd name="T104" fmla="*/ 2147483647 w 804"/>
                    <a:gd name="T105" fmla="*/ 2147483647 h 1792"/>
                    <a:gd name="T106" fmla="*/ 2147483647 w 804"/>
                    <a:gd name="T107" fmla="*/ 2147483647 h 1792"/>
                    <a:gd name="T108" fmla="*/ 2147483647 w 804"/>
                    <a:gd name="T109" fmla="*/ 2147483647 h 1792"/>
                    <a:gd name="T110" fmla="*/ 2147483647 w 804"/>
                    <a:gd name="T111" fmla="*/ 2147483647 h 1792"/>
                    <a:gd name="T112" fmla="*/ 2147483647 w 804"/>
                    <a:gd name="T113" fmla="*/ 2147483647 h 1792"/>
                    <a:gd name="T114" fmla="*/ 2147483647 w 804"/>
                    <a:gd name="T115" fmla="*/ 2147483647 h 1792"/>
                    <a:gd name="T116" fmla="*/ 2147483647 w 804"/>
                    <a:gd name="T117" fmla="*/ 2147483647 h 1792"/>
                    <a:gd name="T118" fmla="*/ 2147483647 w 804"/>
                    <a:gd name="T119" fmla="*/ 2147483647 h 1792"/>
                    <a:gd name="T120" fmla="*/ 2147483647 w 804"/>
                    <a:gd name="T121" fmla="*/ 2147483647 h 1792"/>
                    <a:gd name="T122" fmla="*/ 2147483647 w 804"/>
                    <a:gd name="T123" fmla="*/ 2147483647 h 1792"/>
                    <a:gd name="T124" fmla="*/ 2147483647 w 804"/>
                    <a:gd name="T125" fmla="*/ 2147483647 h 1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1792"/>
                    <a:gd name="T191" fmla="*/ 804 w 804"/>
                    <a:gd name="T192" fmla="*/ 1792 h 1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1792">
                      <a:moveTo>
                        <a:pt x="0" y="202"/>
                      </a:moveTo>
                      <a:cubicBezTo>
                        <a:pt x="4" y="206"/>
                        <a:pt x="8" y="211"/>
                        <a:pt x="11" y="219"/>
                      </a:cubicBezTo>
                      <a:cubicBezTo>
                        <a:pt x="18" y="203"/>
                        <a:pt x="13" y="185"/>
                        <a:pt x="20" y="169"/>
                      </a:cubicBezTo>
                      <a:cubicBezTo>
                        <a:pt x="75" y="177"/>
                        <a:pt x="76" y="255"/>
                        <a:pt x="115" y="279"/>
                      </a:cubicBezTo>
                      <a:cubicBezTo>
                        <a:pt x="152" y="302"/>
                        <a:pt x="215" y="253"/>
                        <a:pt x="224" y="287"/>
                      </a:cubicBezTo>
                      <a:cubicBezTo>
                        <a:pt x="236" y="285"/>
                        <a:pt x="247" y="282"/>
                        <a:pt x="255" y="272"/>
                      </a:cubicBezTo>
                      <a:cubicBezTo>
                        <a:pt x="269" y="286"/>
                        <a:pt x="279" y="309"/>
                        <a:pt x="294" y="323"/>
                      </a:cubicBezTo>
                      <a:cubicBezTo>
                        <a:pt x="300" y="306"/>
                        <a:pt x="308" y="281"/>
                        <a:pt x="319" y="264"/>
                      </a:cubicBezTo>
                      <a:cubicBezTo>
                        <a:pt x="326" y="254"/>
                        <a:pt x="353" y="235"/>
                        <a:pt x="354" y="231"/>
                      </a:cubicBezTo>
                      <a:cubicBezTo>
                        <a:pt x="362" y="214"/>
                        <a:pt x="348" y="206"/>
                        <a:pt x="351" y="192"/>
                      </a:cubicBezTo>
                      <a:cubicBezTo>
                        <a:pt x="355" y="174"/>
                        <a:pt x="371" y="160"/>
                        <a:pt x="383" y="148"/>
                      </a:cubicBezTo>
                      <a:cubicBezTo>
                        <a:pt x="380" y="138"/>
                        <a:pt x="371" y="122"/>
                        <a:pt x="370" y="112"/>
                      </a:cubicBezTo>
                      <a:cubicBezTo>
                        <a:pt x="368" y="88"/>
                        <a:pt x="372" y="95"/>
                        <a:pt x="380" y="72"/>
                      </a:cubicBezTo>
                      <a:cubicBezTo>
                        <a:pt x="393" y="36"/>
                        <a:pt x="402" y="28"/>
                        <a:pt x="436" y="21"/>
                      </a:cubicBezTo>
                      <a:cubicBezTo>
                        <a:pt x="461" y="15"/>
                        <a:pt x="479" y="0"/>
                        <a:pt x="502" y="12"/>
                      </a:cubicBezTo>
                      <a:cubicBezTo>
                        <a:pt x="538" y="30"/>
                        <a:pt x="534" y="59"/>
                        <a:pt x="586" y="45"/>
                      </a:cubicBezTo>
                      <a:cubicBezTo>
                        <a:pt x="607" y="78"/>
                        <a:pt x="606" y="84"/>
                        <a:pt x="596" y="119"/>
                      </a:cubicBezTo>
                      <a:cubicBezTo>
                        <a:pt x="589" y="145"/>
                        <a:pt x="577" y="164"/>
                        <a:pt x="586" y="191"/>
                      </a:cubicBezTo>
                      <a:cubicBezTo>
                        <a:pt x="587" y="196"/>
                        <a:pt x="587" y="196"/>
                        <a:pt x="587" y="196"/>
                      </a:cubicBezTo>
                      <a:cubicBezTo>
                        <a:pt x="584" y="199"/>
                        <a:pt x="584" y="199"/>
                        <a:pt x="584" y="199"/>
                      </a:cubicBezTo>
                      <a:cubicBezTo>
                        <a:pt x="570" y="209"/>
                        <a:pt x="559" y="217"/>
                        <a:pt x="548" y="232"/>
                      </a:cubicBezTo>
                      <a:cubicBezTo>
                        <a:pt x="525" y="263"/>
                        <a:pt x="534" y="284"/>
                        <a:pt x="536" y="323"/>
                      </a:cubicBezTo>
                      <a:cubicBezTo>
                        <a:pt x="572" y="343"/>
                        <a:pt x="639" y="407"/>
                        <a:pt x="660" y="444"/>
                      </a:cubicBezTo>
                      <a:cubicBezTo>
                        <a:pt x="676" y="472"/>
                        <a:pt x="665" y="476"/>
                        <a:pt x="646" y="507"/>
                      </a:cubicBezTo>
                      <a:cubicBezTo>
                        <a:pt x="634" y="528"/>
                        <a:pt x="621" y="543"/>
                        <a:pt x="626" y="567"/>
                      </a:cubicBezTo>
                      <a:cubicBezTo>
                        <a:pt x="544" y="601"/>
                        <a:pt x="661" y="740"/>
                        <a:pt x="679" y="788"/>
                      </a:cubicBezTo>
                      <a:cubicBezTo>
                        <a:pt x="692" y="823"/>
                        <a:pt x="683" y="806"/>
                        <a:pt x="672" y="840"/>
                      </a:cubicBezTo>
                      <a:cubicBezTo>
                        <a:pt x="665" y="859"/>
                        <a:pt x="673" y="866"/>
                        <a:pt x="666" y="884"/>
                      </a:cubicBezTo>
                      <a:cubicBezTo>
                        <a:pt x="657" y="909"/>
                        <a:pt x="648" y="909"/>
                        <a:pt x="646" y="935"/>
                      </a:cubicBezTo>
                      <a:cubicBezTo>
                        <a:pt x="644" y="959"/>
                        <a:pt x="651" y="987"/>
                        <a:pt x="652" y="1011"/>
                      </a:cubicBezTo>
                      <a:cubicBezTo>
                        <a:pt x="663" y="1018"/>
                        <a:pt x="677" y="1021"/>
                        <a:pt x="690" y="1017"/>
                      </a:cubicBezTo>
                      <a:cubicBezTo>
                        <a:pt x="698" y="1044"/>
                        <a:pt x="693" y="1057"/>
                        <a:pt x="675" y="1075"/>
                      </a:cubicBezTo>
                      <a:cubicBezTo>
                        <a:pt x="686" y="1076"/>
                        <a:pt x="692" y="1083"/>
                        <a:pt x="702" y="1084"/>
                      </a:cubicBezTo>
                      <a:cubicBezTo>
                        <a:pt x="703" y="1100"/>
                        <a:pt x="705" y="1105"/>
                        <a:pt x="715" y="1116"/>
                      </a:cubicBezTo>
                      <a:cubicBezTo>
                        <a:pt x="696" y="1127"/>
                        <a:pt x="686" y="1145"/>
                        <a:pt x="703" y="1163"/>
                      </a:cubicBezTo>
                      <a:cubicBezTo>
                        <a:pt x="691" y="1167"/>
                        <a:pt x="685" y="1176"/>
                        <a:pt x="675" y="1184"/>
                      </a:cubicBezTo>
                      <a:cubicBezTo>
                        <a:pt x="686" y="1198"/>
                        <a:pt x="710" y="1201"/>
                        <a:pt x="712" y="1223"/>
                      </a:cubicBezTo>
                      <a:cubicBezTo>
                        <a:pt x="745" y="1242"/>
                        <a:pt x="774" y="1257"/>
                        <a:pt x="788" y="1295"/>
                      </a:cubicBezTo>
                      <a:cubicBezTo>
                        <a:pt x="804" y="1338"/>
                        <a:pt x="774" y="1376"/>
                        <a:pt x="747" y="1412"/>
                      </a:cubicBezTo>
                      <a:cubicBezTo>
                        <a:pt x="726" y="1441"/>
                        <a:pt x="697" y="1477"/>
                        <a:pt x="668" y="1501"/>
                      </a:cubicBezTo>
                      <a:cubicBezTo>
                        <a:pt x="647" y="1519"/>
                        <a:pt x="585" y="1534"/>
                        <a:pt x="611" y="1571"/>
                      </a:cubicBezTo>
                      <a:cubicBezTo>
                        <a:pt x="575" y="1584"/>
                        <a:pt x="528" y="1629"/>
                        <a:pt x="520" y="1666"/>
                      </a:cubicBezTo>
                      <a:cubicBezTo>
                        <a:pt x="517" y="1668"/>
                        <a:pt x="517" y="1668"/>
                        <a:pt x="517" y="1668"/>
                      </a:cubicBezTo>
                      <a:cubicBezTo>
                        <a:pt x="512" y="1672"/>
                        <a:pt x="511" y="1675"/>
                        <a:pt x="507" y="1678"/>
                      </a:cubicBezTo>
                      <a:cubicBezTo>
                        <a:pt x="500" y="1682"/>
                        <a:pt x="499" y="1684"/>
                        <a:pt x="484" y="1679"/>
                      </a:cubicBezTo>
                      <a:cubicBezTo>
                        <a:pt x="469" y="1673"/>
                        <a:pt x="466" y="1664"/>
                        <a:pt x="451" y="1676"/>
                      </a:cubicBezTo>
                      <a:cubicBezTo>
                        <a:pt x="436" y="1689"/>
                        <a:pt x="429" y="1683"/>
                        <a:pt x="418" y="1687"/>
                      </a:cubicBezTo>
                      <a:cubicBezTo>
                        <a:pt x="408" y="1691"/>
                        <a:pt x="427" y="1690"/>
                        <a:pt x="399" y="1697"/>
                      </a:cubicBezTo>
                      <a:cubicBezTo>
                        <a:pt x="371" y="1703"/>
                        <a:pt x="365" y="1701"/>
                        <a:pt x="360" y="1711"/>
                      </a:cubicBezTo>
                      <a:cubicBezTo>
                        <a:pt x="354" y="1720"/>
                        <a:pt x="349" y="1727"/>
                        <a:pt x="332" y="1729"/>
                      </a:cubicBezTo>
                      <a:cubicBezTo>
                        <a:pt x="315" y="1731"/>
                        <a:pt x="313" y="1718"/>
                        <a:pt x="306" y="1727"/>
                      </a:cubicBezTo>
                      <a:cubicBezTo>
                        <a:pt x="300" y="1735"/>
                        <a:pt x="293" y="1721"/>
                        <a:pt x="288" y="1732"/>
                      </a:cubicBezTo>
                      <a:cubicBezTo>
                        <a:pt x="284" y="1743"/>
                        <a:pt x="284" y="1739"/>
                        <a:pt x="273" y="1748"/>
                      </a:cubicBezTo>
                      <a:cubicBezTo>
                        <a:pt x="263" y="1756"/>
                        <a:pt x="245" y="1763"/>
                        <a:pt x="240" y="1759"/>
                      </a:cubicBezTo>
                      <a:cubicBezTo>
                        <a:pt x="236" y="1754"/>
                        <a:pt x="234" y="1734"/>
                        <a:pt x="228" y="1747"/>
                      </a:cubicBezTo>
                      <a:cubicBezTo>
                        <a:pt x="221" y="1760"/>
                        <a:pt x="219" y="1768"/>
                        <a:pt x="211" y="1762"/>
                      </a:cubicBezTo>
                      <a:cubicBezTo>
                        <a:pt x="202" y="1755"/>
                        <a:pt x="197" y="1757"/>
                        <a:pt x="197" y="1757"/>
                      </a:cubicBezTo>
                      <a:cubicBezTo>
                        <a:pt x="197" y="1757"/>
                        <a:pt x="186" y="1792"/>
                        <a:pt x="173" y="1781"/>
                      </a:cubicBezTo>
                      <a:cubicBezTo>
                        <a:pt x="160" y="1770"/>
                        <a:pt x="188" y="1761"/>
                        <a:pt x="175" y="1759"/>
                      </a:cubicBezTo>
                      <a:cubicBezTo>
                        <a:pt x="163" y="1756"/>
                        <a:pt x="147" y="1766"/>
                        <a:pt x="147" y="1757"/>
                      </a:cubicBezTo>
                      <a:cubicBezTo>
                        <a:pt x="147" y="1749"/>
                        <a:pt x="141" y="1736"/>
                        <a:pt x="152" y="1733"/>
                      </a:cubicBezTo>
                      <a:cubicBezTo>
                        <a:pt x="163" y="1730"/>
                        <a:pt x="158" y="1729"/>
                        <a:pt x="166" y="1721"/>
                      </a:cubicBezTo>
                      <a:cubicBezTo>
                        <a:pt x="173" y="1714"/>
                        <a:pt x="170" y="1712"/>
                        <a:pt x="173" y="1706"/>
                      </a:cubicBezTo>
                      <a:cubicBezTo>
                        <a:pt x="176" y="1701"/>
                        <a:pt x="174" y="1694"/>
                        <a:pt x="174" y="1694"/>
                      </a:cubicBezTo>
                      <a:cubicBezTo>
                        <a:pt x="156" y="1707"/>
                        <a:pt x="156" y="1707"/>
                        <a:pt x="156" y="1707"/>
                      </a:cubicBezTo>
                      <a:cubicBezTo>
                        <a:pt x="156" y="1707"/>
                        <a:pt x="136" y="1710"/>
                        <a:pt x="133" y="1700"/>
                      </a:cubicBezTo>
                      <a:cubicBezTo>
                        <a:pt x="130" y="1690"/>
                        <a:pt x="131" y="1682"/>
                        <a:pt x="122" y="1683"/>
                      </a:cubicBezTo>
                      <a:cubicBezTo>
                        <a:pt x="114" y="1684"/>
                        <a:pt x="103" y="1686"/>
                        <a:pt x="97" y="1681"/>
                      </a:cubicBezTo>
                      <a:cubicBezTo>
                        <a:pt x="90" y="1675"/>
                        <a:pt x="101" y="1666"/>
                        <a:pt x="88" y="1667"/>
                      </a:cubicBezTo>
                      <a:cubicBezTo>
                        <a:pt x="75" y="1668"/>
                        <a:pt x="74" y="1659"/>
                        <a:pt x="68" y="1665"/>
                      </a:cubicBezTo>
                      <a:cubicBezTo>
                        <a:pt x="61" y="1670"/>
                        <a:pt x="55" y="1671"/>
                        <a:pt x="51" y="1665"/>
                      </a:cubicBezTo>
                      <a:cubicBezTo>
                        <a:pt x="46" y="1658"/>
                        <a:pt x="39" y="1652"/>
                        <a:pt x="44" y="1646"/>
                      </a:cubicBezTo>
                      <a:cubicBezTo>
                        <a:pt x="50" y="1639"/>
                        <a:pt x="53" y="1632"/>
                        <a:pt x="53" y="1632"/>
                      </a:cubicBezTo>
                      <a:cubicBezTo>
                        <a:pt x="54" y="1618"/>
                        <a:pt x="54" y="1618"/>
                        <a:pt x="54" y="1618"/>
                      </a:cubicBezTo>
                      <a:cubicBezTo>
                        <a:pt x="45" y="1597"/>
                        <a:pt x="45" y="1597"/>
                        <a:pt x="45" y="1597"/>
                      </a:cubicBezTo>
                      <a:cubicBezTo>
                        <a:pt x="50" y="1584"/>
                        <a:pt x="50" y="1584"/>
                        <a:pt x="50" y="1584"/>
                      </a:cubicBezTo>
                      <a:cubicBezTo>
                        <a:pt x="60" y="1572"/>
                        <a:pt x="60" y="1572"/>
                        <a:pt x="60" y="1572"/>
                      </a:cubicBezTo>
                      <a:cubicBezTo>
                        <a:pt x="60" y="1572"/>
                        <a:pt x="51" y="1564"/>
                        <a:pt x="50" y="1559"/>
                      </a:cubicBezTo>
                      <a:cubicBezTo>
                        <a:pt x="49" y="1555"/>
                        <a:pt x="62" y="1536"/>
                        <a:pt x="60" y="1529"/>
                      </a:cubicBezTo>
                      <a:cubicBezTo>
                        <a:pt x="60" y="1529"/>
                        <a:pt x="57" y="1517"/>
                        <a:pt x="61" y="1518"/>
                      </a:cubicBezTo>
                      <a:cubicBezTo>
                        <a:pt x="66" y="1518"/>
                        <a:pt x="71" y="1508"/>
                        <a:pt x="66" y="1501"/>
                      </a:cubicBezTo>
                      <a:cubicBezTo>
                        <a:pt x="61" y="1493"/>
                        <a:pt x="54" y="1490"/>
                        <a:pt x="56" y="1483"/>
                      </a:cubicBezTo>
                      <a:cubicBezTo>
                        <a:pt x="58" y="1476"/>
                        <a:pt x="60" y="1471"/>
                        <a:pt x="59" y="1466"/>
                      </a:cubicBezTo>
                      <a:cubicBezTo>
                        <a:pt x="58" y="1462"/>
                        <a:pt x="61" y="1468"/>
                        <a:pt x="50" y="1456"/>
                      </a:cubicBezTo>
                      <a:cubicBezTo>
                        <a:pt x="40" y="1443"/>
                        <a:pt x="34" y="1430"/>
                        <a:pt x="41" y="1423"/>
                      </a:cubicBezTo>
                      <a:cubicBezTo>
                        <a:pt x="48" y="1415"/>
                        <a:pt x="54" y="1409"/>
                        <a:pt x="50" y="1404"/>
                      </a:cubicBezTo>
                      <a:cubicBezTo>
                        <a:pt x="45" y="1399"/>
                        <a:pt x="38" y="1402"/>
                        <a:pt x="35" y="1387"/>
                      </a:cubicBezTo>
                      <a:cubicBezTo>
                        <a:pt x="32" y="1372"/>
                        <a:pt x="30" y="1360"/>
                        <a:pt x="30" y="1352"/>
                      </a:cubicBezTo>
                      <a:cubicBezTo>
                        <a:pt x="29" y="1344"/>
                        <a:pt x="30" y="1329"/>
                        <a:pt x="32" y="1324"/>
                      </a:cubicBezTo>
                      <a:cubicBezTo>
                        <a:pt x="34" y="1320"/>
                        <a:pt x="45" y="1306"/>
                        <a:pt x="45" y="1306"/>
                      </a:cubicBezTo>
                      <a:cubicBezTo>
                        <a:pt x="45" y="1306"/>
                        <a:pt x="71" y="1292"/>
                        <a:pt x="67" y="1283"/>
                      </a:cubicBezTo>
                      <a:cubicBezTo>
                        <a:pt x="63" y="1273"/>
                        <a:pt x="82" y="1249"/>
                        <a:pt x="90" y="1249"/>
                      </a:cubicBezTo>
                      <a:cubicBezTo>
                        <a:pt x="98" y="1249"/>
                        <a:pt x="100" y="1248"/>
                        <a:pt x="114" y="1247"/>
                      </a:cubicBezTo>
                      <a:cubicBezTo>
                        <a:pt x="127" y="1245"/>
                        <a:pt x="138" y="1224"/>
                        <a:pt x="139" y="1211"/>
                      </a:cubicBezTo>
                      <a:cubicBezTo>
                        <a:pt x="140" y="1197"/>
                        <a:pt x="138" y="1191"/>
                        <a:pt x="147" y="1183"/>
                      </a:cubicBezTo>
                      <a:cubicBezTo>
                        <a:pt x="156" y="1175"/>
                        <a:pt x="151" y="1171"/>
                        <a:pt x="166" y="1160"/>
                      </a:cubicBezTo>
                      <a:cubicBezTo>
                        <a:pt x="180" y="1149"/>
                        <a:pt x="203" y="1123"/>
                        <a:pt x="214" y="1113"/>
                      </a:cubicBezTo>
                      <a:cubicBezTo>
                        <a:pt x="224" y="1104"/>
                        <a:pt x="228" y="1095"/>
                        <a:pt x="240" y="1089"/>
                      </a:cubicBezTo>
                      <a:cubicBezTo>
                        <a:pt x="252" y="1084"/>
                        <a:pt x="251" y="1072"/>
                        <a:pt x="255" y="1060"/>
                      </a:cubicBezTo>
                      <a:cubicBezTo>
                        <a:pt x="259" y="1048"/>
                        <a:pt x="247" y="1036"/>
                        <a:pt x="262" y="1032"/>
                      </a:cubicBezTo>
                      <a:cubicBezTo>
                        <a:pt x="276" y="1028"/>
                        <a:pt x="270" y="1024"/>
                        <a:pt x="279" y="1011"/>
                      </a:cubicBezTo>
                      <a:cubicBezTo>
                        <a:pt x="288" y="997"/>
                        <a:pt x="287" y="995"/>
                        <a:pt x="295" y="992"/>
                      </a:cubicBezTo>
                      <a:cubicBezTo>
                        <a:pt x="303" y="989"/>
                        <a:pt x="298" y="985"/>
                        <a:pt x="307" y="981"/>
                      </a:cubicBezTo>
                      <a:cubicBezTo>
                        <a:pt x="316" y="977"/>
                        <a:pt x="312" y="967"/>
                        <a:pt x="322" y="973"/>
                      </a:cubicBezTo>
                      <a:cubicBezTo>
                        <a:pt x="331" y="980"/>
                        <a:pt x="335" y="975"/>
                        <a:pt x="338" y="968"/>
                      </a:cubicBezTo>
                      <a:cubicBezTo>
                        <a:pt x="340" y="961"/>
                        <a:pt x="334" y="945"/>
                        <a:pt x="334" y="945"/>
                      </a:cubicBezTo>
                      <a:cubicBezTo>
                        <a:pt x="334" y="945"/>
                        <a:pt x="351" y="929"/>
                        <a:pt x="343" y="904"/>
                      </a:cubicBezTo>
                      <a:cubicBezTo>
                        <a:pt x="335" y="879"/>
                        <a:pt x="338" y="875"/>
                        <a:pt x="335" y="869"/>
                      </a:cubicBezTo>
                      <a:cubicBezTo>
                        <a:pt x="332" y="864"/>
                        <a:pt x="314" y="852"/>
                        <a:pt x="314" y="852"/>
                      </a:cubicBezTo>
                      <a:cubicBezTo>
                        <a:pt x="299" y="820"/>
                        <a:pt x="299" y="820"/>
                        <a:pt x="299" y="820"/>
                      </a:cubicBezTo>
                      <a:cubicBezTo>
                        <a:pt x="299" y="820"/>
                        <a:pt x="295" y="792"/>
                        <a:pt x="288" y="804"/>
                      </a:cubicBezTo>
                      <a:cubicBezTo>
                        <a:pt x="284" y="812"/>
                        <a:pt x="279" y="815"/>
                        <a:pt x="274" y="815"/>
                      </a:cubicBezTo>
                      <a:cubicBezTo>
                        <a:pt x="267" y="816"/>
                        <a:pt x="267" y="816"/>
                        <a:pt x="267" y="816"/>
                      </a:cubicBezTo>
                      <a:cubicBezTo>
                        <a:pt x="253" y="790"/>
                        <a:pt x="233" y="767"/>
                        <a:pt x="220" y="739"/>
                      </a:cubicBezTo>
                      <a:cubicBezTo>
                        <a:pt x="199" y="695"/>
                        <a:pt x="219" y="693"/>
                        <a:pt x="234" y="653"/>
                      </a:cubicBezTo>
                      <a:cubicBezTo>
                        <a:pt x="226" y="653"/>
                        <a:pt x="219" y="648"/>
                        <a:pt x="212" y="647"/>
                      </a:cubicBezTo>
                      <a:cubicBezTo>
                        <a:pt x="216" y="641"/>
                        <a:pt x="216" y="627"/>
                        <a:pt x="223" y="620"/>
                      </a:cubicBezTo>
                      <a:cubicBezTo>
                        <a:pt x="217" y="617"/>
                        <a:pt x="213" y="609"/>
                        <a:pt x="204" y="607"/>
                      </a:cubicBezTo>
                      <a:cubicBezTo>
                        <a:pt x="202" y="575"/>
                        <a:pt x="201" y="541"/>
                        <a:pt x="203" y="508"/>
                      </a:cubicBezTo>
                      <a:cubicBezTo>
                        <a:pt x="204" y="477"/>
                        <a:pt x="219" y="439"/>
                        <a:pt x="214" y="409"/>
                      </a:cubicBezTo>
                      <a:cubicBezTo>
                        <a:pt x="209" y="409"/>
                        <a:pt x="201" y="407"/>
                        <a:pt x="196" y="407"/>
                      </a:cubicBezTo>
                      <a:cubicBezTo>
                        <a:pt x="207" y="339"/>
                        <a:pt x="150" y="382"/>
                        <a:pt x="135" y="331"/>
                      </a:cubicBezTo>
                      <a:cubicBezTo>
                        <a:pt x="130" y="338"/>
                        <a:pt x="119" y="340"/>
                        <a:pt x="116" y="343"/>
                      </a:cubicBezTo>
                      <a:cubicBezTo>
                        <a:pt x="114" y="330"/>
                        <a:pt x="109" y="318"/>
                        <a:pt x="110" y="305"/>
                      </a:cubicBezTo>
                      <a:cubicBezTo>
                        <a:pt x="99" y="307"/>
                        <a:pt x="89" y="306"/>
                        <a:pt x="79" y="314"/>
                      </a:cubicBezTo>
                      <a:cubicBezTo>
                        <a:pt x="56" y="281"/>
                        <a:pt x="23" y="257"/>
                        <a:pt x="3" y="220"/>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02" name="Freeform 126"/>
                <p:cNvSpPr>
                  <a:spLocks/>
                </p:cNvSpPr>
                <p:nvPr/>
              </p:nvSpPr>
              <p:spPr bwMode="auto">
                <a:xfrm>
                  <a:off x="4951413" y="1460500"/>
                  <a:ext cx="850900" cy="1898650"/>
                </a:xfrm>
                <a:custGeom>
                  <a:avLst/>
                  <a:gdLst>
                    <a:gd name="T0" fmla="*/ 2147483647 w 804"/>
                    <a:gd name="T1" fmla="*/ 2147483647 h 1792"/>
                    <a:gd name="T2" fmla="*/ 2147483647 w 804"/>
                    <a:gd name="T3" fmla="*/ 2147483647 h 1792"/>
                    <a:gd name="T4" fmla="*/ 2147483647 w 804"/>
                    <a:gd name="T5" fmla="*/ 2147483647 h 1792"/>
                    <a:gd name="T6" fmla="*/ 2147483647 w 804"/>
                    <a:gd name="T7" fmla="*/ 2147483647 h 1792"/>
                    <a:gd name="T8" fmla="*/ 2147483647 w 804"/>
                    <a:gd name="T9" fmla="*/ 2147483647 h 1792"/>
                    <a:gd name="T10" fmla="*/ 2147483647 w 804"/>
                    <a:gd name="T11" fmla="*/ 2147483647 h 1792"/>
                    <a:gd name="T12" fmla="*/ 2147483647 w 804"/>
                    <a:gd name="T13" fmla="*/ 2147483647 h 1792"/>
                    <a:gd name="T14" fmla="*/ 2147483647 w 804"/>
                    <a:gd name="T15" fmla="*/ 2147483647 h 1792"/>
                    <a:gd name="T16" fmla="*/ 2147483647 w 804"/>
                    <a:gd name="T17" fmla="*/ 2147483647 h 1792"/>
                    <a:gd name="T18" fmla="*/ 2147483647 w 804"/>
                    <a:gd name="T19" fmla="*/ 2147483647 h 1792"/>
                    <a:gd name="T20" fmla="*/ 2147483647 w 804"/>
                    <a:gd name="T21" fmla="*/ 2147483647 h 1792"/>
                    <a:gd name="T22" fmla="*/ 2147483647 w 804"/>
                    <a:gd name="T23" fmla="*/ 2147483647 h 1792"/>
                    <a:gd name="T24" fmla="*/ 2147483647 w 804"/>
                    <a:gd name="T25" fmla="*/ 2147483647 h 1792"/>
                    <a:gd name="T26" fmla="*/ 2147483647 w 804"/>
                    <a:gd name="T27" fmla="*/ 2147483647 h 1792"/>
                    <a:gd name="T28" fmla="*/ 2147483647 w 804"/>
                    <a:gd name="T29" fmla="*/ 2147483647 h 1792"/>
                    <a:gd name="T30" fmla="*/ 2147483647 w 804"/>
                    <a:gd name="T31" fmla="*/ 2147483647 h 1792"/>
                    <a:gd name="T32" fmla="*/ 2147483647 w 804"/>
                    <a:gd name="T33" fmla="*/ 2147483647 h 1792"/>
                    <a:gd name="T34" fmla="*/ 2147483647 w 804"/>
                    <a:gd name="T35" fmla="*/ 2147483647 h 1792"/>
                    <a:gd name="T36" fmla="*/ 2147483647 w 804"/>
                    <a:gd name="T37" fmla="*/ 2147483647 h 1792"/>
                    <a:gd name="T38" fmla="*/ 2147483647 w 804"/>
                    <a:gd name="T39" fmla="*/ 2147483647 h 1792"/>
                    <a:gd name="T40" fmla="*/ 2147483647 w 804"/>
                    <a:gd name="T41" fmla="*/ 2147483647 h 1792"/>
                    <a:gd name="T42" fmla="*/ 2147483647 w 804"/>
                    <a:gd name="T43" fmla="*/ 2147483647 h 1792"/>
                    <a:gd name="T44" fmla="*/ 2147483647 w 804"/>
                    <a:gd name="T45" fmla="*/ 2147483647 h 1792"/>
                    <a:gd name="T46" fmla="*/ 2147483647 w 804"/>
                    <a:gd name="T47" fmla="*/ 2147483647 h 1792"/>
                    <a:gd name="T48" fmla="*/ 2147483647 w 804"/>
                    <a:gd name="T49" fmla="*/ 2147483647 h 1792"/>
                    <a:gd name="T50" fmla="*/ 2147483647 w 804"/>
                    <a:gd name="T51" fmla="*/ 2147483647 h 1792"/>
                    <a:gd name="T52" fmla="*/ 2147483647 w 804"/>
                    <a:gd name="T53" fmla="*/ 2147483647 h 1792"/>
                    <a:gd name="T54" fmla="*/ 2147483647 w 804"/>
                    <a:gd name="T55" fmla="*/ 2147483647 h 1792"/>
                    <a:gd name="T56" fmla="*/ 2147483647 w 804"/>
                    <a:gd name="T57" fmla="*/ 2147483647 h 1792"/>
                    <a:gd name="T58" fmla="*/ 2147483647 w 804"/>
                    <a:gd name="T59" fmla="*/ 2147483647 h 1792"/>
                    <a:gd name="T60" fmla="*/ 2147483647 w 804"/>
                    <a:gd name="T61" fmla="*/ 2147483647 h 1792"/>
                    <a:gd name="T62" fmla="*/ 2147483647 w 804"/>
                    <a:gd name="T63" fmla="*/ 2147483647 h 1792"/>
                    <a:gd name="T64" fmla="*/ 2147483647 w 804"/>
                    <a:gd name="T65" fmla="*/ 2147483647 h 1792"/>
                    <a:gd name="T66" fmla="*/ 2147483647 w 804"/>
                    <a:gd name="T67" fmla="*/ 2147483647 h 1792"/>
                    <a:gd name="T68" fmla="*/ 2147483647 w 804"/>
                    <a:gd name="T69" fmla="*/ 2147483647 h 1792"/>
                    <a:gd name="T70" fmla="*/ 2147483647 w 804"/>
                    <a:gd name="T71" fmla="*/ 2147483647 h 1792"/>
                    <a:gd name="T72" fmla="*/ 2147483647 w 804"/>
                    <a:gd name="T73" fmla="*/ 2147483647 h 1792"/>
                    <a:gd name="T74" fmla="*/ 2147483647 w 804"/>
                    <a:gd name="T75" fmla="*/ 2147483647 h 1792"/>
                    <a:gd name="T76" fmla="*/ 2147483647 w 804"/>
                    <a:gd name="T77" fmla="*/ 2147483647 h 1792"/>
                    <a:gd name="T78" fmla="*/ 2147483647 w 804"/>
                    <a:gd name="T79" fmla="*/ 2147483647 h 1792"/>
                    <a:gd name="T80" fmla="*/ 2147483647 w 804"/>
                    <a:gd name="T81" fmla="*/ 2147483647 h 1792"/>
                    <a:gd name="T82" fmla="*/ 2147483647 w 804"/>
                    <a:gd name="T83" fmla="*/ 2147483647 h 1792"/>
                    <a:gd name="T84" fmla="*/ 2147483647 w 804"/>
                    <a:gd name="T85" fmla="*/ 2147483647 h 1792"/>
                    <a:gd name="T86" fmla="*/ 2147483647 w 804"/>
                    <a:gd name="T87" fmla="*/ 2147483647 h 1792"/>
                    <a:gd name="T88" fmla="*/ 2147483647 w 804"/>
                    <a:gd name="T89" fmla="*/ 2147483647 h 1792"/>
                    <a:gd name="T90" fmla="*/ 2147483647 w 804"/>
                    <a:gd name="T91" fmla="*/ 2147483647 h 1792"/>
                    <a:gd name="T92" fmla="*/ 2147483647 w 804"/>
                    <a:gd name="T93" fmla="*/ 2147483647 h 1792"/>
                    <a:gd name="T94" fmla="*/ 2147483647 w 804"/>
                    <a:gd name="T95" fmla="*/ 2147483647 h 1792"/>
                    <a:gd name="T96" fmla="*/ 2147483647 w 804"/>
                    <a:gd name="T97" fmla="*/ 2147483647 h 1792"/>
                    <a:gd name="T98" fmla="*/ 2147483647 w 804"/>
                    <a:gd name="T99" fmla="*/ 2147483647 h 1792"/>
                    <a:gd name="T100" fmla="*/ 2147483647 w 804"/>
                    <a:gd name="T101" fmla="*/ 2147483647 h 1792"/>
                    <a:gd name="T102" fmla="*/ 2147483647 w 804"/>
                    <a:gd name="T103" fmla="*/ 2147483647 h 1792"/>
                    <a:gd name="T104" fmla="*/ 2147483647 w 804"/>
                    <a:gd name="T105" fmla="*/ 2147483647 h 1792"/>
                    <a:gd name="T106" fmla="*/ 2147483647 w 804"/>
                    <a:gd name="T107" fmla="*/ 2147483647 h 1792"/>
                    <a:gd name="T108" fmla="*/ 2147483647 w 804"/>
                    <a:gd name="T109" fmla="*/ 2147483647 h 1792"/>
                    <a:gd name="T110" fmla="*/ 2147483647 w 804"/>
                    <a:gd name="T111" fmla="*/ 2147483647 h 1792"/>
                    <a:gd name="T112" fmla="*/ 2147483647 w 804"/>
                    <a:gd name="T113" fmla="*/ 2147483647 h 1792"/>
                    <a:gd name="T114" fmla="*/ 2147483647 w 804"/>
                    <a:gd name="T115" fmla="*/ 2147483647 h 1792"/>
                    <a:gd name="T116" fmla="*/ 2147483647 w 804"/>
                    <a:gd name="T117" fmla="*/ 2147483647 h 1792"/>
                    <a:gd name="T118" fmla="*/ 2147483647 w 804"/>
                    <a:gd name="T119" fmla="*/ 2147483647 h 1792"/>
                    <a:gd name="T120" fmla="*/ 2147483647 w 804"/>
                    <a:gd name="T121" fmla="*/ 2147483647 h 1792"/>
                    <a:gd name="T122" fmla="*/ 2147483647 w 804"/>
                    <a:gd name="T123" fmla="*/ 2147483647 h 1792"/>
                    <a:gd name="T124" fmla="*/ 2147483647 w 804"/>
                    <a:gd name="T125" fmla="*/ 2147483647 h 17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04"/>
                    <a:gd name="T190" fmla="*/ 0 h 1792"/>
                    <a:gd name="T191" fmla="*/ 804 w 804"/>
                    <a:gd name="T192" fmla="*/ 1792 h 17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04" h="1792">
                      <a:moveTo>
                        <a:pt x="0" y="202"/>
                      </a:moveTo>
                      <a:cubicBezTo>
                        <a:pt x="4" y="206"/>
                        <a:pt x="8" y="211"/>
                        <a:pt x="11" y="219"/>
                      </a:cubicBezTo>
                      <a:cubicBezTo>
                        <a:pt x="18" y="203"/>
                        <a:pt x="13" y="185"/>
                        <a:pt x="20" y="169"/>
                      </a:cubicBezTo>
                      <a:cubicBezTo>
                        <a:pt x="75" y="177"/>
                        <a:pt x="76" y="255"/>
                        <a:pt x="115" y="279"/>
                      </a:cubicBezTo>
                      <a:cubicBezTo>
                        <a:pt x="152" y="302"/>
                        <a:pt x="215" y="253"/>
                        <a:pt x="224" y="287"/>
                      </a:cubicBezTo>
                      <a:cubicBezTo>
                        <a:pt x="236" y="285"/>
                        <a:pt x="247" y="282"/>
                        <a:pt x="255" y="272"/>
                      </a:cubicBezTo>
                      <a:cubicBezTo>
                        <a:pt x="269" y="286"/>
                        <a:pt x="279" y="309"/>
                        <a:pt x="294" y="323"/>
                      </a:cubicBezTo>
                      <a:cubicBezTo>
                        <a:pt x="300" y="306"/>
                        <a:pt x="308" y="281"/>
                        <a:pt x="319" y="264"/>
                      </a:cubicBezTo>
                      <a:cubicBezTo>
                        <a:pt x="326" y="254"/>
                        <a:pt x="353" y="235"/>
                        <a:pt x="354" y="231"/>
                      </a:cubicBezTo>
                      <a:cubicBezTo>
                        <a:pt x="362" y="214"/>
                        <a:pt x="348" y="206"/>
                        <a:pt x="351" y="192"/>
                      </a:cubicBezTo>
                      <a:cubicBezTo>
                        <a:pt x="355" y="174"/>
                        <a:pt x="371" y="160"/>
                        <a:pt x="383" y="148"/>
                      </a:cubicBezTo>
                      <a:cubicBezTo>
                        <a:pt x="380" y="138"/>
                        <a:pt x="371" y="122"/>
                        <a:pt x="370" y="112"/>
                      </a:cubicBezTo>
                      <a:cubicBezTo>
                        <a:pt x="368" y="88"/>
                        <a:pt x="372" y="95"/>
                        <a:pt x="380" y="72"/>
                      </a:cubicBezTo>
                      <a:cubicBezTo>
                        <a:pt x="393" y="36"/>
                        <a:pt x="402" y="28"/>
                        <a:pt x="436" y="21"/>
                      </a:cubicBezTo>
                      <a:cubicBezTo>
                        <a:pt x="461" y="15"/>
                        <a:pt x="479" y="0"/>
                        <a:pt x="502" y="12"/>
                      </a:cubicBezTo>
                      <a:cubicBezTo>
                        <a:pt x="538" y="30"/>
                        <a:pt x="534" y="59"/>
                        <a:pt x="586" y="45"/>
                      </a:cubicBezTo>
                      <a:cubicBezTo>
                        <a:pt x="607" y="78"/>
                        <a:pt x="606" y="84"/>
                        <a:pt x="596" y="119"/>
                      </a:cubicBezTo>
                      <a:cubicBezTo>
                        <a:pt x="589" y="145"/>
                        <a:pt x="577" y="164"/>
                        <a:pt x="586" y="191"/>
                      </a:cubicBezTo>
                      <a:cubicBezTo>
                        <a:pt x="587" y="196"/>
                        <a:pt x="587" y="196"/>
                        <a:pt x="587" y="196"/>
                      </a:cubicBezTo>
                      <a:cubicBezTo>
                        <a:pt x="584" y="199"/>
                        <a:pt x="584" y="199"/>
                        <a:pt x="584" y="199"/>
                      </a:cubicBezTo>
                      <a:cubicBezTo>
                        <a:pt x="570" y="209"/>
                        <a:pt x="559" y="217"/>
                        <a:pt x="548" y="232"/>
                      </a:cubicBezTo>
                      <a:cubicBezTo>
                        <a:pt x="525" y="263"/>
                        <a:pt x="534" y="284"/>
                        <a:pt x="536" y="323"/>
                      </a:cubicBezTo>
                      <a:cubicBezTo>
                        <a:pt x="572" y="343"/>
                        <a:pt x="639" y="407"/>
                        <a:pt x="660" y="444"/>
                      </a:cubicBezTo>
                      <a:cubicBezTo>
                        <a:pt x="676" y="472"/>
                        <a:pt x="665" y="476"/>
                        <a:pt x="646" y="507"/>
                      </a:cubicBezTo>
                      <a:cubicBezTo>
                        <a:pt x="634" y="528"/>
                        <a:pt x="621" y="543"/>
                        <a:pt x="626" y="567"/>
                      </a:cubicBezTo>
                      <a:cubicBezTo>
                        <a:pt x="544" y="601"/>
                        <a:pt x="661" y="740"/>
                        <a:pt x="679" y="788"/>
                      </a:cubicBezTo>
                      <a:cubicBezTo>
                        <a:pt x="692" y="823"/>
                        <a:pt x="683" y="806"/>
                        <a:pt x="672" y="840"/>
                      </a:cubicBezTo>
                      <a:cubicBezTo>
                        <a:pt x="665" y="859"/>
                        <a:pt x="673" y="866"/>
                        <a:pt x="666" y="884"/>
                      </a:cubicBezTo>
                      <a:cubicBezTo>
                        <a:pt x="657" y="909"/>
                        <a:pt x="648" y="909"/>
                        <a:pt x="646" y="935"/>
                      </a:cubicBezTo>
                      <a:cubicBezTo>
                        <a:pt x="644" y="959"/>
                        <a:pt x="651" y="987"/>
                        <a:pt x="652" y="1011"/>
                      </a:cubicBezTo>
                      <a:cubicBezTo>
                        <a:pt x="663" y="1018"/>
                        <a:pt x="677" y="1021"/>
                        <a:pt x="690" y="1017"/>
                      </a:cubicBezTo>
                      <a:cubicBezTo>
                        <a:pt x="698" y="1044"/>
                        <a:pt x="693" y="1057"/>
                        <a:pt x="675" y="1075"/>
                      </a:cubicBezTo>
                      <a:cubicBezTo>
                        <a:pt x="686" y="1076"/>
                        <a:pt x="692" y="1083"/>
                        <a:pt x="702" y="1084"/>
                      </a:cubicBezTo>
                      <a:cubicBezTo>
                        <a:pt x="703" y="1100"/>
                        <a:pt x="705" y="1105"/>
                        <a:pt x="715" y="1116"/>
                      </a:cubicBezTo>
                      <a:cubicBezTo>
                        <a:pt x="696" y="1127"/>
                        <a:pt x="686" y="1145"/>
                        <a:pt x="703" y="1163"/>
                      </a:cubicBezTo>
                      <a:cubicBezTo>
                        <a:pt x="691" y="1167"/>
                        <a:pt x="685" y="1176"/>
                        <a:pt x="675" y="1184"/>
                      </a:cubicBezTo>
                      <a:cubicBezTo>
                        <a:pt x="686" y="1198"/>
                        <a:pt x="710" y="1201"/>
                        <a:pt x="712" y="1223"/>
                      </a:cubicBezTo>
                      <a:cubicBezTo>
                        <a:pt x="745" y="1242"/>
                        <a:pt x="774" y="1257"/>
                        <a:pt x="788" y="1295"/>
                      </a:cubicBezTo>
                      <a:cubicBezTo>
                        <a:pt x="804" y="1338"/>
                        <a:pt x="774" y="1376"/>
                        <a:pt x="747" y="1412"/>
                      </a:cubicBezTo>
                      <a:cubicBezTo>
                        <a:pt x="726" y="1441"/>
                        <a:pt x="697" y="1477"/>
                        <a:pt x="668" y="1501"/>
                      </a:cubicBezTo>
                      <a:cubicBezTo>
                        <a:pt x="647" y="1519"/>
                        <a:pt x="585" y="1534"/>
                        <a:pt x="611" y="1571"/>
                      </a:cubicBezTo>
                      <a:cubicBezTo>
                        <a:pt x="575" y="1584"/>
                        <a:pt x="528" y="1629"/>
                        <a:pt x="520" y="1666"/>
                      </a:cubicBezTo>
                      <a:cubicBezTo>
                        <a:pt x="517" y="1668"/>
                        <a:pt x="517" y="1668"/>
                        <a:pt x="517" y="1668"/>
                      </a:cubicBezTo>
                      <a:cubicBezTo>
                        <a:pt x="512" y="1672"/>
                        <a:pt x="511" y="1675"/>
                        <a:pt x="507" y="1678"/>
                      </a:cubicBezTo>
                      <a:cubicBezTo>
                        <a:pt x="500" y="1682"/>
                        <a:pt x="499" y="1684"/>
                        <a:pt x="484" y="1679"/>
                      </a:cubicBezTo>
                      <a:cubicBezTo>
                        <a:pt x="469" y="1673"/>
                        <a:pt x="466" y="1664"/>
                        <a:pt x="451" y="1676"/>
                      </a:cubicBezTo>
                      <a:cubicBezTo>
                        <a:pt x="436" y="1689"/>
                        <a:pt x="429" y="1683"/>
                        <a:pt x="418" y="1687"/>
                      </a:cubicBezTo>
                      <a:cubicBezTo>
                        <a:pt x="408" y="1691"/>
                        <a:pt x="427" y="1690"/>
                        <a:pt x="399" y="1697"/>
                      </a:cubicBezTo>
                      <a:cubicBezTo>
                        <a:pt x="371" y="1703"/>
                        <a:pt x="365" y="1701"/>
                        <a:pt x="360" y="1711"/>
                      </a:cubicBezTo>
                      <a:cubicBezTo>
                        <a:pt x="354" y="1720"/>
                        <a:pt x="349" y="1727"/>
                        <a:pt x="332" y="1729"/>
                      </a:cubicBezTo>
                      <a:cubicBezTo>
                        <a:pt x="315" y="1731"/>
                        <a:pt x="313" y="1718"/>
                        <a:pt x="306" y="1727"/>
                      </a:cubicBezTo>
                      <a:cubicBezTo>
                        <a:pt x="300" y="1735"/>
                        <a:pt x="293" y="1721"/>
                        <a:pt x="288" y="1732"/>
                      </a:cubicBezTo>
                      <a:cubicBezTo>
                        <a:pt x="284" y="1743"/>
                        <a:pt x="284" y="1739"/>
                        <a:pt x="273" y="1748"/>
                      </a:cubicBezTo>
                      <a:cubicBezTo>
                        <a:pt x="263" y="1756"/>
                        <a:pt x="245" y="1763"/>
                        <a:pt x="240" y="1759"/>
                      </a:cubicBezTo>
                      <a:cubicBezTo>
                        <a:pt x="236" y="1754"/>
                        <a:pt x="234" y="1734"/>
                        <a:pt x="228" y="1747"/>
                      </a:cubicBezTo>
                      <a:cubicBezTo>
                        <a:pt x="221" y="1760"/>
                        <a:pt x="219" y="1768"/>
                        <a:pt x="211" y="1762"/>
                      </a:cubicBezTo>
                      <a:cubicBezTo>
                        <a:pt x="202" y="1755"/>
                        <a:pt x="197" y="1757"/>
                        <a:pt x="197" y="1757"/>
                      </a:cubicBezTo>
                      <a:cubicBezTo>
                        <a:pt x="197" y="1757"/>
                        <a:pt x="186" y="1792"/>
                        <a:pt x="173" y="1781"/>
                      </a:cubicBezTo>
                      <a:cubicBezTo>
                        <a:pt x="160" y="1770"/>
                        <a:pt x="188" y="1761"/>
                        <a:pt x="175" y="1759"/>
                      </a:cubicBezTo>
                      <a:cubicBezTo>
                        <a:pt x="163" y="1756"/>
                        <a:pt x="147" y="1766"/>
                        <a:pt x="147" y="1757"/>
                      </a:cubicBezTo>
                      <a:cubicBezTo>
                        <a:pt x="147" y="1749"/>
                        <a:pt x="141" y="1736"/>
                        <a:pt x="152" y="1733"/>
                      </a:cubicBezTo>
                      <a:cubicBezTo>
                        <a:pt x="163" y="1730"/>
                        <a:pt x="158" y="1729"/>
                        <a:pt x="166" y="1721"/>
                      </a:cubicBezTo>
                      <a:cubicBezTo>
                        <a:pt x="173" y="1714"/>
                        <a:pt x="170" y="1712"/>
                        <a:pt x="173" y="1706"/>
                      </a:cubicBezTo>
                      <a:cubicBezTo>
                        <a:pt x="176" y="1701"/>
                        <a:pt x="174" y="1694"/>
                        <a:pt x="174" y="1694"/>
                      </a:cubicBezTo>
                      <a:cubicBezTo>
                        <a:pt x="156" y="1707"/>
                        <a:pt x="156" y="1707"/>
                        <a:pt x="156" y="1707"/>
                      </a:cubicBezTo>
                      <a:cubicBezTo>
                        <a:pt x="156" y="1707"/>
                        <a:pt x="136" y="1710"/>
                        <a:pt x="133" y="1700"/>
                      </a:cubicBezTo>
                      <a:cubicBezTo>
                        <a:pt x="130" y="1690"/>
                        <a:pt x="131" y="1682"/>
                        <a:pt x="122" y="1683"/>
                      </a:cubicBezTo>
                      <a:cubicBezTo>
                        <a:pt x="114" y="1684"/>
                        <a:pt x="103" y="1686"/>
                        <a:pt x="97" y="1681"/>
                      </a:cubicBezTo>
                      <a:cubicBezTo>
                        <a:pt x="90" y="1675"/>
                        <a:pt x="101" y="1666"/>
                        <a:pt x="88" y="1667"/>
                      </a:cubicBezTo>
                      <a:cubicBezTo>
                        <a:pt x="75" y="1668"/>
                        <a:pt x="74" y="1659"/>
                        <a:pt x="68" y="1665"/>
                      </a:cubicBezTo>
                      <a:cubicBezTo>
                        <a:pt x="61" y="1670"/>
                        <a:pt x="55" y="1671"/>
                        <a:pt x="51" y="1665"/>
                      </a:cubicBezTo>
                      <a:cubicBezTo>
                        <a:pt x="46" y="1658"/>
                        <a:pt x="39" y="1652"/>
                        <a:pt x="44" y="1646"/>
                      </a:cubicBezTo>
                      <a:cubicBezTo>
                        <a:pt x="50" y="1639"/>
                        <a:pt x="53" y="1632"/>
                        <a:pt x="53" y="1632"/>
                      </a:cubicBezTo>
                      <a:cubicBezTo>
                        <a:pt x="54" y="1618"/>
                        <a:pt x="54" y="1618"/>
                        <a:pt x="54" y="1618"/>
                      </a:cubicBezTo>
                      <a:cubicBezTo>
                        <a:pt x="45" y="1597"/>
                        <a:pt x="45" y="1597"/>
                        <a:pt x="45" y="1597"/>
                      </a:cubicBezTo>
                      <a:cubicBezTo>
                        <a:pt x="50" y="1584"/>
                        <a:pt x="50" y="1584"/>
                        <a:pt x="50" y="1584"/>
                      </a:cubicBezTo>
                      <a:cubicBezTo>
                        <a:pt x="60" y="1572"/>
                        <a:pt x="60" y="1572"/>
                        <a:pt x="60" y="1572"/>
                      </a:cubicBezTo>
                      <a:cubicBezTo>
                        <a:pt x="60" y="1572"/>
                        <a:pt x="51" y="1564"/>
                        <a:pt x="50" y="1559"/>
                      </a:cubicBezTo>
                      <a:cubicBezTo>
                        <a:pt x="49" y="1555"/>
                        <a:pt x="62" y="1536"/>
                        <a:pt x="60" y="1529"/>
                      </a:cubicBezTo>
                      <a:cubicBezTo>
                        <a:pt x="60" y="1529"/>
                        <a:pt x="57" y="1517"/>
                        <a:pt x="61" y="1518"/>
                      </a:cubicBezTo>
                      <a:cubicBezTo>
                        <a:pt x="66" y="1518"/>
                        <a:pt x="71" y="1508"/>
                        <a:pt x="66" y="1501"/>
                      </a:cubicBezTo>
                      <a:cubicBezTo>
                        <a:pt x="61" y="1493"/>
                        <a:pt x="54" y="1490"/>
                        <a:pt x="56" y="1483"/>
                      </a:cubicBezTo>
                      <a:cubicBezTo>
                        <a:pt x="58" y="1476"/>
                        <a:pt x="60" y="1471"/>
                        <a:pt x="59" y="1466"/>
                      </a:cubicBezTo>
                      <a:cubicBezTo>
                        <a:pt x="58" y="1462"/>
                        <a:pt x="61" y="1468"/>
                        <a:pt x="50" y="1456"/>
                      </a:cubicBezTo>
                      <a:cubicBezTo>
                        <a:pt x="40" y="1443"/>
                        <a:pt x="34" y="1430"/>
                        <a:pt x="41" y="1423"/>
                      </a:cubicBezTo>
                      <a:cubicBezTo>
                        <a:pt x="48" y="1415"/>
                        <a:pt x="54" y="1409"/>
                        <a:pt x="50" y="1404"/>
                      </a:cubicBezTo>
                      <a:cubicBezTo>
                        <a:pt x="45" y="1399"/>
                        <a:pt x="38" y="1402"/>
                        <a:pt x="35" y="1387"/>
                      </a:cubicBezTo>
                      <a:cubicBezTo>
                        <a:pt x="32" y="1372"/>
                        <a:pt x="30" y="1360"/>
                        <a:pt x="30" y="1352"/>
                      </a:cubicBezTo>
                      <a:cubicBezTo>
                        <a:pt x="29" y="1344"/>
                        <a:pt x="30" y="1329"/>
                        <a:pt x="32" y="1324"/>
                      </a:cubicBezTo>
                      <a:cubicBezTo>
                        <a:pt x="34" y="1320"/>
                        <a:pt x="45" y="1306"/>
                        <a:pt x="45" y="1306"/>
                      </a:cubicBezTo>
                      <a:cubicBezTo>
                        <a:pt x="45" y="1306"/>
                        <a:pt x="71" y="1292"/>
                        <a:pt x="67" y="1283"/>
                      </a:cubicBezTo>
                      <a:cubicBezTo>
                        <a:pt x="63" y="1273"/>
                        <a:pt x="82" y="1249"/>
                        <a:pt x="90" y="1249"/>
                      </a:cubicBezTo>
                      <a:cubicBezTo>
                        <a:pt x="98" y="1249"/>
                        <a:pt x="100" y="1248"/>
                        <a:pt x="114" y="1247"/>
                      </a:cubicBezTo>
                      <a:cubicBezTo>
                        <a:pt x="127" y="1245"/>
                        <a:pt x="138" y="1224"/>
                        <a:pt x="139" y="1211"/>
                      </a:cubicBezTo>
                      <a:cubicBezTo>
                        <a:pt x="140" y="1197"/>
                        <a:pt x="138" y="1191"/>
                        <a:pt x="147" y="1183"/>
                      </a:cubicBezTo>
                      <a:cubicBezTo>
                        <a:pt x="156" y="1175"/>
                        <a:pt x="151" y="1171"/>
                        <a:pt x="166" y="1160"/>
                      </a:cubicBezTo>
                      <a:cubicBezTo>
                        <a:pt x="180" y="1149"/>
                        <a:pt x="203" y="1123"/>
                        <a:pt x="214" y="1113"/>
                      </a:cubicBezTo>
                      <a:cubicBezTo>
                        <a:pt x="224" y="1104"/>
                        <a:pt x="228" y="1095"/>
                        <a:pt x="240" y="1089"/>
                      </a:cubicBezTo>
                      <a:cubicBezTo>
                        <a:pt x="252" y="1084"/>
                        <a:pt x="251" y="1072"/>
                        <a:pt x="255" y="1060"/>
                      </a:cubicBezTo>
                      <a:cubicBezTo>
                        <a:pt x="259" y="1048"/>
                        <a:pt x="247" y="1036"/>
                        <a:pt x="262" y="1032"/>
                      </a:cubicBezTo>
                      <a:cubicBezTo>
                        <a:pt x="276" y="1028"/>
                        <a:pt x="270" y="1024"/>
                        <a:pt x="279" y="1011"/>
                      </a:cubicBezTo>
                      <a:cubicBezTo>
                        <a:pt x="288" y="997"/>
                        <a:pt x="287" y="995"/>
                        <a:pt x="295" y="992"/>
                      </a:cubicBezTo>
                      <a:cubicBezTo>
                        <a:pt x="303" y="989"/>
                        <a:pt x="298" y="985"/>
                        <a:pt x="307" y="981"/>
                      </a:cubicBezTo>
                      <a:cubicBezTo>
                        <a:pt x="316" y="977"/>
                        <a:pt x="312" y="967"/>
                        <a:pt x="322" y="973"/>
                      </a:cubicBezTo>
                      <a:cubicBezTo>
                        <a:pt x="331" y="980"/>
                        <a:pt x="335" y="975"/>
                        <a:pt x="338" y="968"/>
                      </a:cubicBezTo>
                      <a:cubicBezTo>
                        <a:pt x="340" y="961"/>
                        <a:pt x="334" y="945"/>
                        <a:pt x="334" y="945"/>
                      </a:cubicBezTo>
                      <a:cubicBezTo>
                        <a:pt x="334" y="945"/>
                        <a:pt x="351" y="929"/>
                        <a:pt x="343" y="904"/>
                      </a:cubicBezTo>
                      <a:cubicBezTo>
                        <a:pt x="335" y="879"/>
                        <a:pt x="338" y="875"/>
                        <a:pt x="335" y="869"/>
                      </a:cubicBezTo>
                      <a:cubicBezTo>
                        <a:pt x="332" y="864"/>
                        <a:pt x="314" y="852"/>
                        <a:pt x="314" y="852"/>
                      </a:cubicBezTo>
                      <a:cubicBezTo>
                        <a:pt x="299" y="820"/>
                        <a:pt x="299" y="820"/>
                        <a:pt x="299" y="820"/>
                      </a:cubicBezTo>
                      <a:cubicBezTo>
                        <a:pt x="299" y="820"/>
                        <a:pt x="295" y="792"/>
                        <a:pt x="288" y="804"/>
                      </a:cubicBezTo>
                      <a:cubicBezTo>
                        <a:pt x="284" y="812"/>
                        <a:pt x="279" y="815"/>
                        <a:pt x="274" y="815"/>
                      </a:cubicBezTo>
                      <a:cubicBezTo>
                        <a:pt x="267" y="816"/>
                        <a:pt x="267" y="816"/>
                        <a:pt x="267" y="816"/>
                      </a:cubicBezTo>
                      <a:cubicBezTo>
                        <a:pt x="253" y="790"/>
                        <a:pt x="233" y="767"/>
                        <a:pt x="220" y="739"/>
                      </a:cubicBezTo>
                      <a:cubicBezTo>
                        <a:pt x="199" y="695"/>
                        <a:pt x="219" y="693"/>
                        <a:pt x="234" y="653"/>
                      </a:cubicBezTo>
                      <a:cubicBezTo>
                        <a:pt x="226" y="653"/>
                        <a:pt x="219" y="648"/>
                        <a:pt x="212" y="647"/>
                      </a:cubicBezTo>
                      <a:cubicBezTo>
                        <a:pt x="216" y="641"/>
                        <a:pt x="216" y="627"/>
                        <a:pt x="223" y="620"/>
                      </a:cubicBezTo>
                      <a:cubicBezTo>
                        <a:pt x="217" y="617"/>
                        <a:pt x="213" y="609"/>
                        <a:pt x="204" y="607"/>
                      </a:cubicBezTo>
                      <a:cubicBezTo>
                        <a:pt x="202" y="575"/>
                        <a:pt x="201" y="541"/>
                        <a:pt x="203" y="508"/>
                      </a:cubicBezTo>
                      <a:cubicBezTo>
                        <a:pt x="204" y="477"/>
                        <a:pt x="219" y="439"/>
                        <a:pt x="214" y="409"/>
                      </a:cubicBezTo>
                      <a:cubicBezTo>
                        <a:pt x="209" y="409"/>
                        <a:pt x="201" y="407"/>
                        <a:pt x="196" y="407"/>
                      </a:cubicBezTo>
                      <a:cubicBezTo>
                        <a:pt x="207" y="339"/>
                        <a:pt x="150" y="382"/>
                        <a:pt x="135" y="331"/>
                      </a:cubicBezTo>
                      <a:cubicBezTo>
                        <a:pt x="130" y="338"/>
                        <a:pt x="119" y="340"/>
                        <a:pt x="116" y="343"/>
                      </a:cubicBezTo>
                      <a:cubicBezTo>
                        <a:pt x="114" y="330"/>
                        <a:pt x="109" y="318"/>
                        <a:pt x="110" y="305"/>
                      </a:cubicBezTo>
                      <a:cubicBezTo>
                        <a:pt x="99" y="307"/>
                        <a:pt x="89" y="306"/>
                        <a:pt x="79" y="314"/>
                      </a:cubicBezTo>
                      <a:cubicBezTo>
                        <a:pt x="56" y="281"/>
                        <a:pt x="23" y="257"/>
                        <a:pt x="3" y="220"/>
                      </a:cubicBezTo>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03" name="Freeform 127"/>
                <p:cNvSpPr>
                  <a:spLocks/>
                </p:cNvSpPr>
                <p:nvPr/>
              </p:nvSpPr>
              <p:spPr bwMode="auto">
                <a:xfrm>
                  <a:off x="5618163" y="5664200"/>
                  <a:ext cx="12700" cy="23813"/>
                </a:xfrm>
                <a:custGeom>
                  <a:avLst/>
                  <a:gdLst>
                    <a:gd name="T0" fmla="*/ 0 w 8"/>
                    <a:gd name="T1" fmla="*/ 2147483647 h 15"/>
                    <a:gd name="T2" fmla="*/ 2147483647 w 8"/>
                    <a:gd name="T3" fmla="*/ 0 h 15"/>
                    <a:gd name="T4" fmla="*/ 0 w 8"/>
                    <a:gd name="T5" fmla="*/ 2147483647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0" y="15"/>
                      </a:moveTo>
                      <a:lnTo>
                        <a:pt x="8" y="0"/>
                      </a:lnTo>
                      <a:lnTo>
                        <a:pt x="0" y="15"/>
                      </a:lnTo>
                      <a:close/>
                    </a:path>
                  </a:pathLst>
                </a:custGeom>
                <a:solidFill>
                  <a:srgbClr val="990099"/>
                </a:solidFill>
                <a:ln w="9525">
                  <a:solidFill>
                    <a:srgbClr val="FFFFFF"/>
                  </a:solidFill>
                  <a:round/>
                  <a:headEnd/>
                  <a:tailEnd/>
                </a:ln>
              </p:spPr>
              <p:txBody>
                <a:bodyPr/>
                <a:lstStyle/>
                <a:p>
                  <a:pPr defTabSz="829178">
                    <a:defRPr/>
                  </a:pPr>
                  <a:endParaRPr lang="en-GB" sz="1632" kern="0">
                    <a:solidFill>
                      <a:srgbClr val="00407A"/>
                    </a:solidFill>
                    <a:latin typeface="Arial"/>
                  </a:endParaRPr>
                </a:p>
              </p:txBody>
            </p:sp>
            <p:sp>
              <p:nvSpPr>
                <p:cNvPr id="404" name="Line 128"/>
                <p:cNvSpPr>
                  <a:spLocks noChangeShapeType="1"/>
                </p:cNvSpPr>
                <p:nvPr/>
              </p:nvSpPr>
              <p:spPr bwMode="auto">
                <a:xfrm flipV="1">
                  <a:off x="5618163" y="5664200"/>
                  <a:ext cx="12700" cy="23813"/>
                </a:xfrm>
                <a:prstGeom prst="line">
                  <a:avLst/>
                </a:prstGeom>
                <a:no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05" name="Freeform 102"/>
                <p:cNvSpPr>
                  <a:spLocks/>
                </p:cNvSpPr>
                <p:nvPr/>
              </p:nvSpPr>
              <p:spPr bwMode="auto">
                <a:xfrm>
                  <a:off x="4929190" y="5580063"/>
                  <a:ext cx="512763" cy="582612"/>
                </a:xfrm>
                <a:custGeom>
                  <a:avLst/>
                  <a:gdLst/>
                  <a:ahLst/>
                  <a:cxnLst>
                    <a:cxn ang="0">
                      <a:pos x="40" y="182"/>
                    </a:cxn>
                    <a:cxn ang="0">
                      <a:pos x="4" y="221"/>
                    </a:cxn>
                    <a:cxn ang="0">
                      <a:pos x="2" y="238"/>
                    </a:cxn>
                    <a:cxn ang="0">
                      <a:pos x="42" y="285"/>
                    </a:cxn>
                    <a:cxn ang="0">
                      <a:pos x="73" y="338"/>
                    </a:cxn>
                    <a:cxn ang="0">
                      <a:pos x="128" y="356"/>
                    </a:cxn>
                    <a:cxn ang="0">
                      <a:pos x="194" y="361"/>
                    </a:cxn>
                    <a:cxn ang="0">
                      <a:pos x="236" y="378"/>
                    </a:cxn>
                    <a:cxn ang="0">
                      <a:pos x="173" y="376"/>
                    </a:cxn>
                    <a:cxn ang="0">
                      <a:pos x="121" y="358"/>
                    </a:cxn>
                    <a:cxn ang="0">
                      <a:pos x="99" y="363"/>
                    </a:cxn>
                    <a:cxn ang="0">
                      <a:pos x="71" y="407"/>
                    </a:cxn>
                    <a:cxn ang="0">
                      <a:pos x="111" y="429"/>
                    </a:cxn>
                    <a:cxn ang="0">
                      <a:pos x="112" y="479"/>
                    </a:cxn>
                    <a:cxn ang="0">
                      <a:pos x="133" y="477"/>
                    </a:cxn>
                    <a:cxn ang="0">
                      <a:pos x="160" y="509"/>
                    </a:cxn>
                    <a:cxn ang="0">
                      <a:pos x="176" y="512"/>
                    </a:cxn>
                    <a:cxn ang="0">
                      <a:pos x="197" y="507"/>
                    </a:cxn>
                    <a:cxn ang="0">
                      <a:pos x="224" y="507"/>
                    </a:cxn>
                    <a:cxn ang="0">
                      <a:pos x="209" y="450"/>
                    </a:cxn>
                    <a:cxn ang="0">
                      <a:pos x="224" y="452"/>
                    </a:cxn>
                    <a:cxn ang="0">
                      <a:pos x="233" y="420"/>
                    </a:cxn>
                    <a:cxn ang="0">
                      <a:pos x="239" y="394"/>
                    </a:cxn>
                    <a:cxn ang="0">
                      <a:pos x="274" y="409"/>
                    </a:cxn>
                    <a:cxn ang="0">
                      <a:pos x="311" y="416"/>
                    </a:cxn>
                    <a:cxn ang="0">
                      <a:pos x="275" y="362"/>
                    </a:cxn>
                    <a:cxn ang="0">
                      <a:pos x="215" y="315"/>
                    </a:cxn>
                    <a:cxn ang="0">
                      <a:pos x="189" y="304"/>
                    </a:cxn>
                    <a:cxn ang="0">
                      <a:pos x="238" y="314"/>
                    </a:cxn>
                    <a:cxn ang="0">
                      <a:pos x="283" y="348"/>
                    </a:cxn>
                    <a:cxn ang="0">
                      <a:pos x="319" y="385"/>
                    </a:cxn>
                    <a:cxn ang="0">
                      <a:pos x="332" y="357"/>
                    </a:cxn>
                    <a:cxn ang="0">
                      <a:pos x="295" y="323"/>
                    </a:cxn>
                    <a:cxn ang="0">
                      <a:pos x="246" y="297"/>
                    </a:cxn>
                    <a:cxn ang="0">
                      <a:pos x="223" y="255"/>
                    </a:cxn>
                    <a:cxn ang="0">
                      <a:pos x="211" y="226"/>
                    </a:cxn>
                    <a:cxn ang="0">
                      <a:pos x="180" y="166"/>
                    </a:cxn>
                    <a:cxn ang="0">
                      <a:pos x="220" y="147"/>
                    </a:cxn>
                    <a:cxn ang="0">
                      <a:pos x="241" y="208"/>
                    </a:cxn>
                    <a:cxn ang="0">
                      <a:pos x="257" y="178"/>
                    </a:cxn>
                    <a:cxn ang="0">
                      <a:pos x="275" y="171"/>
                    </a:cxn>
                    <a:cxn ang="0">
                      <a:pos x="290" y="170"/>
                    </a:cxn>
                    <a:cxn ang="0">
                      <a:pos x="304" y="153"/>
                    </a:cxn>
                    <a:cxn ang="0">
                      <a:pos x="275" y="123"/>
                    </a:cxn>
                    <a:cxn ang="0">
                      <a:pos x="316" y="118"/>
                    </a:cxn>
                    <a:cxn ang="0">
                      <a:pos x="359" y="111"/>
                    </a:cxn>
                    <a:cxn ang="0">
                      <a:pos x="418" y="111"/>
                    </a:cxn>
                    <a:cxn ang="0">
                      <a:pos x="446" y="119"/>
                    </a:cxn>
                    <a:cxn ang="0">
                      <a:pos x="481" y="30"/>
                    </a:cxn>
                    <a:cxn ang="0">
                      <a:pos x="472" y="1"/>
                    </a:cxn>
                    <a:cxn ang="0">
                      <a:pos x="381" y="64"/>
                    </a:cxn>
                    <a:cxn ang="0">
                      <a:pos x="299" y="40"/>
                    </a:cxn>
                    <a:cxn ang="0">
                      <a:pos x="221" y="48"/>
                    </a:cxn>
                    <a:cxn ang="0">
                      <a:pos x="161" y="86"/>
                    </a:cxn>
                    <a:cxn ang="0">
                      <a:pos x="115" y="116"/>
                    </a:cxn>
                  </a:cxnLst>
                  <a:rect l="0" t="0" r="r" b="b"/>
                  <a:pathLst>
                    <a:path w="484" h="550">
                      <a:moveTo>
                        <a:pt x="45" y="115"/>
                      </a:moveTo>
                      <a:cubicBezTo>
                        <a:pt x="45" y="140"/>
                        <a:pt x="56" y="161"/>
                        <a:pt x="40" y="182"/>
                      </a:cubicBezTo>
                      <a:cubicBezTo>
                        <a:pt x="32" y="191"/>
                        <a:pt x="29" y="200"/>
                        <a:pt x="21" y="207"/>
                      </a:cubicBezTo>
                      <a:cubicBezTo>
                        <a:pt x="16" y="212"/>
                        <a:pt x="9" y="216"/>
                        <a:pt x="4" y="221"/>
                      </a:cubicBezTo>
                      <a:cubicBezTo>
                        <a:pt x="1" y="221"/>
                        <a:pt x="1" y="221"/>
                        <a:pt x="1" y="221"/>
                      </a:cubicBezTo>
                      <a:cubicBezTo>
                        <a:pt x="2" y="224"/>
                        <a:pt x="2" y="228"/>
                        <a:pt x="2" y="238"/>
                      </a:cubicBezTo>
                      <a:cubicBezTo>
                        <a:pt x="0" y="262"/>
                        <a:pt x="5" y="268"/>
                        <a:pt x="18" y="275"/>
                      </a:cubicBezTo>
                      <a:cubicBezTo>
                        <a:pt x="31" y="281"/>
                        <a:pt x="32" y="276"/>
                        <a:pt x="42" y="285"/>
                      </a:cubicBezTo>
                      <a:cubicBezTo>
                        <a:pt x="52" y="293"/>
                        <a:pt x="49" y="293"/>
                        <a:pt x="57" y="312"/>
                      </a:cubicBezTo>
                      <a:cubicBezTo>
                        <a:pt x="65" y="331"/>
                        <a:pt x="62" y="331"/>
                        <a:pt x="73" y="338"/>
                      </a:cubicBezTo>
                      <a:cubicBezTo>
                        <a:pt x="84" y="344"/>
                        <a:pt x="83" y="359"/>
                        <a:pt x="97" y="356"/>
                      </a:cubicBezTo>
                      <a:cubicBezTo>
                        <a:pt x="112" y="353"/>
                        <a:pt x="117" y="361"/>
                        <a:pt x="128" y="356"/>
                      </a:cubicBezTo>
                      <a:cubicBezTo>
                        <a:pt x="139" y="351"/>
                        <a:pt x="151" y="353"/>
                        <a:pt x="162" y="354"/>
                      </a:cubicBezTo>
                      <a:cubicBezTo>
                        <a:pt x="173" y="356"/>
                        <a:pt x="188" y="349"/>
                        <a:pt x="194" y="361"/>
                      </a:cubicBezTo>
                      <a:cubicBezTo>
                        <a:pt x="201" y="372"/>
                        <a:pt x="196" y="383"/>
                        <a:pt x="209" y="377"/>
                      </a:cubicBezTo>
                      <a:cubicBezTo>
                        <a:pt x="222" y="370"/>
                        <a:pt x="230" y="361"/>
                        <a:pt x="236" y="378"/>
                      </a:cubicBezTo>
                      <a:cubicBezTo>
                        <a:pt x="236" y="378"/>
                        <a:pt x="201" y="391"/>
                        <a:pt x="195" y="386"/>
                      </a:cubicBezTo>
                      <a:cubicBezTo>
                        <a:pt x="188" y="381"/>
                        <a:pt x="183" y="386"/>
                        <a:pt x="173" y="376"/>
                      </a:cubicBezTo>
                      <a:cubicBezTo>
                        <a:pt x="164" y="367"/>
                        <a:pt x="161" y="373"/>
                        <a:pt x="154" y="371"/>
                      </a:cubicBezTo>
                      <a:cubicBezTo>
                        <a:pt x="147" y="369"/>
                        <a:pt x="126" y="360"/>
                        <a:pt x="121" y="358"/>
                      </a:cubicBezTo>
                      <a:cubicBezTo>
                        <a:pt x="116" y="356"/>
                        <a:pt x="114" y="364"/>
                        <a:pt x="110" y="361"/>
                      </a:cubicBezTo>
                      <a:cubicBezTo>
                        <a:pt x="106" y="358"/>
                        <a:pt x="106" y="360"/>
                        <a:pt x="99" y="363"/>
                      </a:cubicBezTo>
                      <a:cubicBezTo>
                        <a:pt x="93" y="366"/>
                        <a:pt x="93" y="370"/>
                        <a:pt x="88" y="369"/>
                      </a:cubicBezTo>
                      <a:cubicBezTo>
                        <a:pt x="83" y="368"/>
                        <a:pt x="73" y="396"/>
                        <a:pt x="71" y="407"/>
                      </a:cubicBezTo>
                      <a:cubicBezTo>
                        <a:pt x="69" y="417"/>
                        <a:pt x="78" y="410"/>
                        <a:pt x="85" y="414"/>
                      </a:cubicBezTo>
                      <a:cubicBezTo>
                        <a:pt x="92" y="418"/>
                        <a:pt x="99" y="427"/>
                        <a:pt x="111" y="429"/>
                      </a:cubicBezTo>
                      <a:cubicBezTo>
                        <a:pt x="123" y="431"/>
                        <a:pt x="118" y="445"/>
                        <a:pt x="117" y="450"/>
                      </a:cubicBezTo>
                      <a:cubicBezTo>
                        <a:pt x="116" y="455"/>
                        <a:pt x="113" y="465"/>
                        <a:pt x="112" y="479"/>
                      </a:cubicBezTo>
                      <a:cubicBezTo>
                        <a:pt x="111" y="492"/>
                        <a:pt x="121" y="503"/>
                        <a:pt x="126" y="505"/>
                      </a:cubicBezTo>
                      <a:cubicBezTo>
                        <a:pt x="131" y="507"/>
                        <a:pt x="131" y="482"/>
                        <a:pt x="133" y="477"/>
                      </a:cubicBezTo>
                      <a:cubicBezTo>
                        <a:pt x="135" y="471"/>
                        <a:pt x="147" y="487"/>
                        <a:pt x="154" y="489"/>
                      </a:cubicBezTo>
                      <a:cubicBezTo>
                        <a:pt x="161" y="491"/>
                        <a:pt x="160" y="502"/>
                        <a:pt x="160" y="509"/>
                      </a:cubicBezTo>
                      <a:cubicBezTo>
                        <a:pt x="160" y="515"/>
                        <a:pt x="165" y="537"/>
                        <a:pt x="175" y="544"/>
                      </a:cubicBezTo>
                      <a:cubicBezTo>
                        <a:pt x="185" y="550"/>
                        <a:pt x="180" y="529"/>
                        <a:pt x="176" y="512"/>
                      </a:cubicBezTo>
                      <a:cubicBezTo>
                        <a:pt x="172" y="494"/>
                        <a:pt x="182" y="503"/>
                        <a:pt x="189" y="500"/>
                      </a:cubicBezTo>
                      <a:cubicBezTo>
                        <a:pt x="196" y="497"/>
                        <a:pt x="193" y="504"/>
                        <a:pt x="197" y="507"/>
                      </a:cubicBezTo>
                      <a:cubicBezTo>
                        <a:pt x="200" y="510"/>
                        <a:pt x="204" y="521"/>
                        <a:pt x="215" y="525"/>
                      </a:cubicBezTo>
                      <a:cubicBezTo>
                        <a:pt x="226" y="529"/>
                        <a:pt x="222" y="523"/>
                        <a:pt x="224" y="507"/>
                      </a:cubicBezTo>
                      <a:cubicBezTo>
                        <a:pt x="226" y="490"/>
                        <a:pt x="221" y="495"/>
                        <a:pt x="217" y="477"/>
                      </a:cubicBezTo>
                      <a:cubicBezTo>
                        <a:pt x="213" y="458"/>
                        <a:pt x="214" y="462"/>
                        <a:pt x="209" y="450"/>
                      </a:cubicBezTo>
                      <a:cubicBezTo>
                        <a:pt x="204" y="439"/>
                        <a:pt x="209" y="438"/>
                        <a:pt x="216" y="439"/>
                      </a:cubicBezTo>
                      <a:cubicBezTo>
                        <a:pt x="223" y="440"/>
                        <a:pt x="221" y="448"/>
                        <a:pt x="224" y="452"/>
                      </a:cubicBezTo>
                      <a:cubicBezTo>
                        <a:pt x="227" y="456"/>
                        <a:pt x="236" y="448"/>
                        <a:pt x="240" y="443"/>
                      </a:cubicBezTo>
                      <a:cubicBezTo>
                        <a:pt x="244" y="437"/>
                        <a:pt x="240" y="418"/>
                        <a:pt x="233" y="420"/>
                      </a:cubicBezTo>
                      <a:cubicBezTo>
                        <a:pt x="227" y="422"/>
                        <a:pt x="225" y="405"/>
                        <a:pt x="225" y="398"/>
                      </a:cubicBezTo>
                      <a:cubicBezTo>
                        <a:pt x="225" y="391"/>
                        <a:pt x="235" y="394"/>
                        <a:pt x="239" y="394"/>
                      </a:cubicBezTo>
                      <a:cubicBezTo>
                        <a:pt x="249" y="390"/>
                        <a:pt x="249" y="390"/>
                        <a:pt x="249" y="390"/>
                      </a:cubicBezTo>
                      <a:cubicBezTo>
                        <a:pt x="249" y="390"/>
                        <a:pt x="262" y="408"/>
                        <a:pt x="274" y="409"/>
                      </a:cubicBezTo>
                      <a:cubicBezTo>
                        <a:pt x="285" y="411"/>
                        <a:pt x="283" y="414"/>
                        <a:pt x="295" y="419"/>
                      </a:cubicBezTo>
                      <a:cubicBezTo>
                        <a:pt x="306" y="424"/>
                        <a:pt x="311" y="416"/>
                        <a:pt x="311" y="416"/>
                      </a:cubicBezTo>
                      <a:cubicBezTo>
                        <a:pt x="311" y="416"/>
                        <a:pt x="287" y="395"/>
                        <a:pt x="283" y="387"/>
                      </a:cubicBezTo>
                      <a:cubicBezTo>
                        <a:pt x="280" y="378"/>
                        <a:pt x="274" y="369"/>
                        <a:pt x="275" y="362"/>
                      </a:cubicBezTo>
                      <a:cubicBezTo>
                        <a:pt x="277" y="356"/>
                        <a:pt x="295" y="361"/>
                        <a:pt x="262" y="340"/>
                      </a:cubicBezTo>
                      <a:cubicBezTo>
                        <a:pt x="230" y="319"/>
                        <a:pt x="220" y="314"/>
                        <a:pt x="215" y="315"/>
                      </a:cubicBezTo>
                      <a:cubicBezTo>
                        <a:pt x="211" y="317"/>
                        <a:pt x="202" y="314"/>
                        <a:pt x="202" y="314"/>
                      </a:cubicBezTo>
                      <a:cubicBezTo>
                        <a:pt x="202" y="314"/>
                        <a:pt x="188" y="309"/>
                        <a:pt x="189" y="304"/>
                      </a:cubicBezTo>
                      <a:cubicBezTo>
                        <a:pt x="191" y="299"/>
                        <a:pt x="199" y="296"/>
                        <a:pt x="212" y="299"/>
                      </a:cubicBezTo>
                      <a:cubicBezTo>
                        <a:pt x="225" y="302"/>
                        <a:pt x="232" y="310"/>
                        <a:pt x="238" y="314"/>
                      </a:cubicBezTo>
                      <a:cubicBezTo>
                        <a:pt x="245" y="317"/>
                        <a:pt x="251" y="325"/>
                        <a:pt x="262" y="328"/>
                      </a:cubicBezTo>
                      <a:cubicBezTo>
                        <a:pt x="274" y="331"/>
                        <a:pt x="279" y="338"/>
                        <a:pt x="283" y="348"/>
                      </a:cubicBezTo>
                      <a:cubicBezTo>
                        <a:pt x="288" y="357"/>
                        <a:pt x="288" y="372"/>
                        <a:pt x="301" y="378"/>
                      </a:cubicBezTo>
                      <a:cubicBezTo>
                        <a:pt x="314" y="385"/>
                        <a:pt x="311" y="388"/>
                        <a:pt x="319" y="385"/>
                      </a:cubicBezTo>
                      <a:cubicBezTo>
                        <a:pt x="327" y="382"/>
                        <a:pt x="334" y="393"/>
                        <a:pt x="335" y="383"/>
                      </a:cubicBezTo>
                      <a:cubicBezTo>
                        <a:pt x="337" y="374"/>
                        <a:pt x="356" y="356"/>
                        <a:pt x="332" y="357"/>
                      </a:cubicBezTo>
                      <a:cubicBezTo>
                        <a:pt x="308" y="359"/>
                        <a:pt x="306" y="361"/>
                        <a:pt x="303" y="348"/>
                      </a:cubicBezTo>
                      <a:cubicBezTo>
                        <a:pt x="300" y="335"/>
                        <a:pt x="300" y="327"/>
                        <a:pt x="295" y="323"/>
                      </a:cubicBezTo>
                      <a:cubicBezTo>
                        <a:pt x="290" y="320"/>
                        <a:pt x="296" y="320"/>
                        <a:pt x="283" y="317"/>
                      </a:cubicBezTo>
                      <a:cubicBezTo>
                        <a:pt x="270" y="314"/>
                        <a:pt x="253" y="320"/>
                        <a:pt x="246" y="297"/>
                      </a:cubicBezTo>
                      <a:cubicBezTo>
                        <a:pt x="240" y="275"/>
                        <a:pt x="230" y="293"/>
                        <a:pt x="219" y="275"/>
                      </a:cubicBezTo>
                      <a:cubicBezTo>
                        <a:pt x="207" y="257"/>
                        <a:pt x="204" y="236"/>
                        <a:pt x="223" y="255"/>
                      </a:cubicBezTo>
                      <a:cubicBezTo>
                        <a:pt x="243" y="275"/>
                        <a:pt x="253" y="285"/>
                        <a:pt x="246" y="265"/>
                      </a:cubicBezTo>
                      <a:cubicBezTo>
                        <a:pt x="240" y="246"/>
                        <a:pt x="222" y="228"/>
                        <a:pt x="211" y="226"/>
                      </a:cubicBezTo>
                      <a:cubicBezTo>
                        <a:pt x="199" y="225"/>
                        <a:pt x="204" y="217"/>
                        <a:pt x="198" y="202"/>
                      </a:cubicBezTo>
                      <a:cubicBezTo>
                        <a:pt x="191" y="187"/>
                        <a:pt x="172" y="184"/>
                        <a:pt x="180" y="166"/>
                      </a:cubicBezTo>
                      <a:cubicBezTo>
                        <a:pt x="188" y="148"/>
                        <a:pt x="178" y="129"/>
                        <a:pt x="196" y="132"/>
                      </a:cubicBezTo>
                      <a:cubicBezTo>
                        <a:pt x="214" y="136"/>
                        <a:pt x="219" y="124"/>
                        <a:pt x="220" y="147"/>
                      </a:cubicBezTo>
                      <a:cubicBezTo>
                        <a:pt x="222" y="170"/>
                        <a:pt x="227" y="171"/>
                        <a:pt x="236" y="176"/>
                      </a:cubicBezTo>
                      <a:cubicBezTo>
                        <a:pt x="246" y="181"/>
                        <a:pt x="223" y="202"/>
                        <a:pt x="241" y="208"/>
                      </a:cubicBezTo>
                      <a:cubicBezTo>
                        <a:pt x="259" y="215"/>
                        <a:pt x="264" y="217"/>
                        <a:pt x="266" y="210"/>
                      </a:cubicBezTo>
                      <a:cubicBezTo>
                        <a:pt x="267" y="204"/>
                        <a:pt x="257" y="187"/>
                        <a:pt x="257" y="178"/>
                      </a:cubicBezTo>
                      <a:cubicBezTo>
                        <a:pt x="257" y="168"/>
                        <a:pt x="269" y="200"/>
                        <a:pt x="279" y="194"/>
                      </a:cubicBezTo>
                      <a:cubicBezTo>
                        <a:pt x="288" y="187"/>
                        <a:pt x="283" y="171"/>
                        <a:pt x="275" y="171"/>
                      </a:cubicBezTo>
                      <a:cubicBezTo>
                        <a:pt x="267" y="171"/>
                        <a:pt x="262" y="161"/>
                        <a:pt x="270" y="161"/>
                      </a:cubicBezTo>
                      <a:cubicBezTo>
                        <a:pt x="279" y="161"/>
                        <a:pt x="279" y="157"/>
                        <a:pt x="290" y="170"/>
                      </a:cubicBezTo>
                      <a:cubicBezTo>
                        <a:pt x="301" y="182"/>
                        <a:pt x="308" y="194"/>
                        <a:pt x="313" y="182"/>
                      </a:cubicBezTo>
                      <a:cubicBezTo>
                        <a:pt x="317" y="171"/>
                        <a:pt x="313" y="155"/>
                        <a:pt x="304" y="153"/>
                      </a:cubicBezTo>
                      <a:cubicBezTo>
                        <a:pt x="296" y="152"/>
                        <a:pt x="287" y="147"/>
                        <a:pt x="282" y="139"/>
                      </a:cubicBezTo>
                      <a:cubicBezTo>
                        <a:pt x="277" y="131"/>
                        <a:pt x="259" y="124"/>
                        <a:pt x="275" y="123"/>
                      </a:cubicBezTo>
                      <a:cubicBezTo>
                        <a:pt x="291" y="121"/>
                        <a:pt x="290" y="114"/>
                        <a:pt x="300" y="121"/>
                      </a:cubicBezTo>
                      <a:cubicBezTo>
                        <a:pt x="309" y="127"/>
                        <a:pt x="316" y="118"/>
                        <a:pt x="316" y="118"/>
                      </a:cubicBezTo>
                      <a:cubicBezTo>
                        <a:pt x="316" y="118"/>
                        <a:pt x="322" y="106"/>
                        <a:pt x="337" y="111"/>
                      </a:cubicBezTo>
                      <a:cubicBezTo>
                        <a:pt x="351" y="116"/>
                        <a:pt x="343" y="124"/>
                        <a:pt x="359" y="111"/>
                      </a:cubicBezTo>
                      <a:cubicBezTo>
                        <a:pt x="376" y="98"/>
                        <a:pt x="403" y="100"/>
                        <a:pt x="408" y="103"/>
                      </a:cubicBezTo>
                      <a:cubicBezTo>
                        <a:pt x="413" y="106"/>
                        <a:pt x="400" y="111"/>
                        <a:pt x="418" y="111"/>
                      </a:cubicBezTo>
                      <a:cubicBezTo>
                        <a:pt x="436" y="111"/>
                        <a:pt x="413" y="85"/>
                        <a:pt x="436" y="111"/>
                      </a:cubicBezTo>
                      <a:cubicBezTo>
                        <a:pt x="446" y="119"/>
                        <a:pt x="446" y="119"/>
                        <a:pt x="446" y="119"/>
                      </a:cubicBezTo>
                      <a:cubicBezTo>
                        <a:pt x="455" y="99"/>
                        <a:pt x="469" y="85"/>
                        <a:pt x="477" y="63"/>
                      </a:cubicBezTo>
                      <a:cubicBezTo>
                        <a:pt x="482" y="51"/>
                        <a:pt x="484" y="42"/>
                        <a:pt x="481" y="30"/>
                      </a:cubicBezTo>
                      <a:cubicBezTo>
                        <a:pt x="479" y="22"/>
                        <a:pt x="470" y="7"/>
                        <a:pt x="473" y="0"/>
                      </a:cubicBezTo>
                      <a:cubicBezTo>
                        <a:pt x="472" y="1"/>
                        <a:pt x="472" y="1"/>
                        <a:pt x="472" y="1"/>
                      </a:cubicBezTo>
                      <a:cubicBezTo>
                        <a:pt x="453" y="13"/>
                        <a:pt x="435" y="35"/>
                        <a:pt x="420" y="49"/>
                      </a:cubicBezTo>
                      <a:cubicBezTo>
                        <a:pt x="402" y="65"/>
                        <a:pt x="403" y="66"/>
                        <a:pt x="381" y="64"/>
                      </a:cubicBezTo>
                      <a:cubicBezTo>
                        <a:pt x="365" y="63"/>
                        <a:pt x="343" y="67"/>
                        <a:pt x="328" y="59"/>
                      </a:cubicBezTo>
                      <a:cubicBezTo>
                        <a:pt x="317" y="53"/>
                        <a:pt x="313" y="43"/>
                        <a:pt x="299" y="40"/>
                      </a:cubicBezTo>
                      <a:cubicBezTo>
                        <a:pt x="277" y="36"/>
                        <a:pt x="244" y="58"/>
                        <a:pt x="224" y="52"/>
                      </a:cubicBezTo>
                      <a:cubicBezTo>
                        <a:pt x="221" y="48"/>
                        <a:pt x="221" y="48"/>
                        <a:pt x="221" y="48"/>
                      </a:cubicBezTo>
                      <a:cubicBezTo>
                        <a:pt x="214" y="61"/>
                        <a:pt x="203" y="68"/>
                        <a:pt x="192" y="73"/>
                      </a:cubicBezTo>
                      <a:cubicBezTo>
                        <a:pt x="182" y="78"/>
                        <a:pt x="172" y="84"/>
                        <a:pt x="161" y="86"/>
                      </a:cubicBezTo>
                      <a:cubicBezTo>
                        <a:pt x="154" y="87"/>
                        <a:pt x="144" y="84"/>
                        <a:pt x="139" y="85"/>
                      </a:cubicBezTo>
                      <a:cubicBezTo>
                        <a:pt x="125" y="89"/>
                        <a:pt x="122" y="105"/>
                        <a:pt x="115" y="116"/>
                      </a:cubicBezTo>
                      <a:cubicBezTo>
                        <a:pt x="93" y="101"/>
                        <a:pt x="69" y="107"/>
                        <a:pt x="45" y="115"/>
                      </a:cubicBezTo>
                    </a:path>
                  </a:pathLst>
                </a:custGeom>
                <a:solidFill>
                  <a:srgbClr val="FFC000"/>
                </a:solidFill>
                <a:ln w="4763"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US" sz="1632" kern="0">
                    <a:solidFill>
                      <a:srgbClr val="FFC000"/>
                    </a:solidFill>
                    <a:latin typeface="Arial"/>
                  </a:endParaRPr>
                </a:p>
              </p:txBody>
            </p:sp>
            <p:sp>
              <p:nvSpPr>
                <p:cNvPr id="406" name="Freeform 5"/>
                <p:cNvSpPr>
                  <a:spLocks/>
                </p:cNvSpPr>
                <p:nvPr/>
              </p:nvSpPr>
              <p:spPr bwMode="auto">
                <a:xfrm>
                  <a:off x="2774950" y="3541713"/>
                  <a:ext cx="98425" cy="123825"/>
                </a:xfrm>
                <a:custGeom>
                  <a:avLst/>
                  <a:gdLst>
                    <a:gd name="T0" fmla="*/ 2147483647 w 93"/>
                    <a:gd name="T1" fmla="*/ 2147483647 h 117"/>
                    <a:gd name="T2" fmla="*/ 2147483647 w 93"/>
                    <a:gd name="T3" fmla="*/ 2147483647 h 117"/>
                    <a:gd name="T4" fmla="*/ 2147483647 w 93"/>
                    <a:gd name="T5" fmla="*/ 2147483647 h 117"/>
                    <a:gd name="T6" fmla="*/ 2147483647 w 93"/>
                    <a:gd name="T7" fmla="*/ 2147483647 h 117"/>
                    <a:gd name="T8" fmla="*/ 2147483647 w 93"/>
                    <a:gd name="T9" fmla="*/ 2147483647 h 117"/>
                    <a:gd name="T10" fmla="*/ 2147483647 w 93"/>
                    <a:gd name="T11" fmla="*/ 2147483647 h 117"/>
                    <a:gd name="T12" fmla="*/ 2147483647 w 93"/>
                    <a:gd name="T13" fmla="*/ 2147483647 h 117"/>
                    <a:gd name="T14" fmla="*/ 2147483647 w 93"/>
                    <a:gd name="T15" fmla="*/ 2147483647 h 117"/>
                    <a:gd name="T16" fmla="*/ 2147483647 w 93"/>
                    <a:gd name="T17" fmla="*/ 2147483647 h 117"/>
                    <a:gd name="T18" fmla="*/ 2147483647 w 93"/>
                    <a:gd name="T19" fmla="*/ 2147483647 h 117"/>
                    <a:gd name="T20" fmla="*/ 2147483647 w 93"/>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17"/>
                    <a:gd name="T35" fmla="*/ 93 w 93"/>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17">
                      <a:moveTo>
                        <a:pt x="84" y="28"/>
                      </a:moveTo>
                      <a:cubicBezTo>
                        <a:pt x="76" y="19"/>
                        <a:pt x="73" y="0"/>
                        <a:pt x="65" y="22"/>
                      </a:cubicBezTo>
                      <a:cubicBezTo>
                        <a:pt x="56" y="43"/>
                        <a:pt x="56" y="34"/>
                        <a:pt x="46" y="43"/>
                      </a:cubicBezTo>
                      <a:cubicBezTo>
                        <a:pt x="37" y="53"/>
                        <a:pt x="31" y="54"/>
                        <a:pt x="24" y="55"/>
                      </a:cubicBezTo>
                      <a:cubicBezTo>
                        <a:pt x="16" y="56"/>
                        <a:pt x="0" y="40"/>
                        <a:pt x="7" y="62"/>
                      </a:cubicBezTo>
                      <a:cubicBezTo>
                        <a:pt x="15" y="83"/>
                        <a:pt x="32" y="76"/>
                        <a:pt x="30" y="91"/>
                      </a:cubicBezTo>
                      <a:cubicBezTo>
                        <a:pt x="28" y="106"/>
                        <a:pt x="19" y="112"/>
                        <a:pt x="27" y="115"/>
                      </a:cubicBezTo>
                      <a:cubicBezTo>
                        <a:pt x="34" y="117"/>
                        <a:pt x="49" y="114"/>
                        <a:pt x="54" y="96"/>
                      </a:cubicBezTo>
                      <a:cubicBezTo>
                        <a:pt x="59" y="79"/>
                        <a:pt x="56" y="53"/>
                        <a:pt x="68" y="62"/>
                      </a:cubicBezTo>
                      <a:cubicBezTo>
                        <a:pt x="80" y="70"/>
                        <a:pt x="71" y="63"/>
                        <a:pt x="82" y="52"/>
                      </a:cubicBezTo>
                      <a:cubicBezTo>
                        <a:pt x="93" y="41"/>
                        <a:pt x="84" y="28"/>
                        <a:pt x="84" y="28"/>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07" name="Freeform 6"/>
                <p:cNvSpPr>
                  <a:spLocks/>
                </p:cNvSpPr>
                <p:nvPr/>
              </p:nvSpPr>
              <p:spPr bwMode="auto">
                <a:xfrm>
                  <a:off x="2733675" y="3683000"/>
                  <a:ext cx="60325" cy="109538"/>
                </a:xfrm>
                <a:custGeom>
                  <a:avLst/>
                  <a:gdLst>
                    <a:gd name="T0" fmla="*/ 2147483647 w 57"/>
                    <a:gd name="T1" fmla="*/ 2147483647 h 103"/>
                    <a:gd name="T2" fmla="*/ 2147483647 w 57"/>
                    <a:gd name="T3" fmla="*/ 2147483647 h 103"/>
                    <a:gd name="T4" fmla="*/ 2147483647 w 57"/>
                    <a:gd name="T5" fmla="*/ 2147483647 h 103"/>
                    <a:gd name="T6" fmla="*/ 2147483647 w 57"/>
                    <a:gd name="T7" fmla="*/ 2147483647 h 103"/>
                    <a:gd name="T8" fmla="*/ 2147483647 w 57"/>
                    <a:gd name="T9" fmla="*/ 2147483647 h 103"/>
                    <a:gd name="T10" fmla="*/ 2147483647 w 57"/>
                    <a:gd name="T11" fmla="*/ 2147483647 h 103"/>
                    <a:gd name="T12" fmla="*/ 2147483647 w 57"/>
                    <a:gd name="T13" fmla="*/ 2147483647 h 103"/>
                    <a:gd name="T14" fmla="*/ 2147483647 w 57"/>
                    <a:gd name="T15" fmla="*/ 2147483647 h 103"/>
                    <a:gd name="T16" fmla="*/ 2147483647 w 57"/>
                    <a:gd name="T17" fmla="*/ 2147483647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103"/>
                    <a:gd name="T29" fmla="*/ 57 w 57"/>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103">
                      <a:moveTo>
                        <a:pt x="35" y="1"/>
                      </a:moveTo>
                      <a:cubicBezTo>
                        <a:pt x="21" y="6"/>
                        <a:pt x="0" y="1"/>
                        <a:pt x="20" y="15"/>
                      </a:cubicBezTo>
                      <a:cubicBezTo>
                        <a:pt x="39" y="29"/>
                        <a:pt x="46" y="29"/>
                        <a:pt x="37" y="41"/>
                      </a:cubicBezTo>
                      <a:cubicBezTo>
                        <a:pt x="27" y="53"/>
                        <a:pt x="27" y="51"/>
                        <a:pt x="32" y="68"/>
                      </a:cubicBezTo>
                      <a:cubicBezTo>
                        <a:pt x="38" y="85"/>
                        <a:pt x="29" y="90"/>
                        <a:pt x="36" y="95"/>
                      </a:cubicBezTo>
                      <a:cubicBezTo>
                        <a:pt x="42" y="100"/>
                        <a:pt x="42" y="103"/>
                        <a:pt x="50" y="67"/>
                      </a:cubicBezTo>
                      <a:cubicBezTo>
                        <a:pt x="57" y="31"/>
                        <a:pt x="52" y="27"/>
                        <a:pt x="50" y="17"/>
                      </a:cubicBezTo>
                      <a:cubicBezTo>
                        <a:pt x="48" y="8"/>
                        <a:pt x="48" y="2"/>
                        <a:pt x="43" y="1"/>
                      </a:cubicBezTo>
                      <a:cubicBezTo>
                        <a:pt x="39" y="0"/>
                        <a:pt x="35" y="1"/>
                        <a:pt x="35" y="1"/>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08" name="Freeform 7"/>
                <p:cNvSpPr>
                  <a:spLocks/>
                </p:cNvSpPr>
                <p:nvPr/>
              </p:nvSpPr>
              <p:spPr bwMode="auto">
                <a:xfrm>
                  <a:off x="2795588" y="3683000"/>
                  <a:ext cx="98425" cy="90488"/>
                </a:xfrm>
                <a:custGeom>
                  <a:avLst/>
                  <a:gdLst>
                    <a:gd name="T0" fmla="*/ 2147483647 w 93"/>
                    <a:gd name="T1" fmla="*/ 2147483647 h 85"/>
                    <a:gd name="T2" fmla="*/ 2147483647 w 93"/>
                    <a:gd name="T3" fmla="*/ 2147483647 h 85"/>
                    <a:gd name="T4" fmla="*/ 2147483647 w 93"/>
                    <a:gd name="T5" fmla="*/ 2147483647 h 85"/>
                    <a:gd name="T6" fmla="*/ 2147483647 w 93"/>
                    <a:gd name="T7" fmla="*/ 2147483647 h 85"/>
                    <a:gd name="T8" fmla="*/ 2147483647 w 93"/>
                    <a:gd name="T9" fmla="*/ 2147483647 h 85"/>
                    <a:gd name="T10" fmla="*/ 2147483647 w 93"/>
                    <a:gd name="T11" fmla="*/ 2147483647 h 85"/>
                    <a:gd name="T12" fmla="*/ 2147483647 w 93"/>
                    <a:gd name="T13" fmla="*/ 2147483647 h 85"/>
                    <a:gd name="T14" fmla="*/ 2147483647 w 93"/>
                    <a:gd name="T15" fmla="*/ 2147483647 h 85"/>
                    <a:gd name="T16" fmla="*/ 2147483647 w 93"/>
                    <a:gd name="T17" fmla="*/ 2147483647 h 85"/>
                    <a:gd name="T18" fmla="*/ 2147483647 w 93"/>
                    <a:gd name="T19" fmla="*/ 2147483647 h 85"/>
                    <a:gd name="T20" fmla="*/ 2147483647 w 93"/>
                    <a:gd name="T21" fmla="*/ 2147483647 h 85"/>
                    <a:gd name="T22" fmla="*/ 2147483647 w 93"/>
                    <a:gd name="T23" fmla="*/ 2147483647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85"/>
                    <a:gd name="T38" fmla="*/ 93 w 93"/>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85">
                      <a:moveTo>
                        <a:pt x="38" y="4"/>
                      </a:moveTo>
                      <a:cubicBezTo>
                        <a:pt x="44" y="21"/>
                        <a:pt x="34" y="9"/>
                        <a:pt x="33" y="15"/>
                      </a:cubicBezTo>
                      <a:cubicBezTo>
                        <a:pt x="30" y="31"/>
                        <a:pt x="30" y="32"/>
                        <a:pt x="22" y="32"/>
                      </a:cubicBezTo>
                      <a:cubicBezTo>
                        <a:pt x="14" y="32"/>
                        <a:pt x="0" y="21"/>
                        <a:pt x="14" y="32"/>
                      </a:cubicBezTo>
                      <a:cubicBezTo>
                        <a:pt x="28" y="44"/>
                        <a:pt x="26" y="21"/>
                        <a:pt x="41" y="48"/>
                      </a:cubicBezTo>
                      <a:cubicBezTo>
                        <a:pt x="57" y="75"/>
                        <a:pt x="59" y="55"/>
                        <a:pt x="71" y="70"/>
                      </a:cubicBezTo>
                      <a:cubicBezTo>
                        <a:pt x="82" y="85"/>
                        <a:pt x="89" y="78"/>
                        <a:pt x="86" y="68"/>
                      </a:cubicBezTo>
                      <a:cubicBezTo>
                        <a:pt x="82" y="58"/>
                        <a:pt x="93" y="42"/>
                        <a:pt x="79" y="41"/>
                      </a:cubicBezTo>
                      <a:cubicBezTo>
                        <a:pt x="65" y="40"/>
                        <a:pt x="51" y="37"/>
                        <a:pt x="55" y="28"/>
                      </a:cubicBezTo>
                      <a:cubicBezTo>
                        <a:pt x="60" y="19"/>
                        <a:pt x="67" y="19"/>
                        <a:pt x="62" y="13"/>
                      </a:cubicBezTo>
                      <a:cubicBezTo>
                        <a:pt x="57" y="6"/>
                        <a:pt x="62" y="4"/>
                        <a:pt x="55" y="2"/>
                      </a:cubicBezTo>
                      <a:cubicBezTo>
                        <a:pt x="49" y="0"/>
                        <a:pt x="38" y="4"/>
                        <a:pt x="38" y="4"/>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09" name="Freeform 8"/>
                <p:cNvSpPr>
                  <a:spLocks/>
                </p:cNvSpPr>
                <p:nvPr/>
              </p:nvSpPr>
              <p:spPr bwMode="auto">
                <a:xfrm>
                  <a:off x="2838450" y="3768725"/>
                  <a:ext cx="25400" cy="30163"/>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5" y="6"/>
                      </a:moveTo>
                      <a:cubicBezTo>
                        <a:pt x="0" y="15"/>
                        <a:pt x="12" y="10"/>
                        <a:pt x="16" y="19"/>
                      </a:cubicBezTo>
                      <a:cubicBezTo>
                        <a:pt x="19" y="29"/>
                        <a:pt x="20" y="23"/>
                        <a:pt x="22" y="19"/>
                      </a:cubicBezTo>
                      <a:cubicBezTo>
                        <a:pt x="24" y="16"/>
                        <a:pt x="8" y="0"/>
                        <a:pt x="5" y="6"/>
                      </a:cubicBez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10" name="Freeform 9"/>
                <p:cNvSpPr>
                  <a:spLocks/>
                </p:cNvSpPr>
                <p:nvPr/>
              </p:nvSpPr>
              <p:spPr bwMode="auto">
                <a:xfrm>
                  <a:off x="2843213" y="3816350"/>
                  <a:ext cx="25400" cy="34925"/>
                </a:xfrm>
                <a:custGeom>
                  <a:avLst/>
                  <a:gdLst>
                    <a:gd name="T0" fmla="*/ 2147483647 w 23"/>
                    <a:gd name="T1" fmla="*/ 0 h 33"/>
                    <a:gd name="T2" fmla="*/ 2147483647 w 23"/>
                    <a:gd name="T3" fmla="*/ 2147483647 h 33"/>
                    <a:gd name="T4" fmla="*/ 2147483647 w 23"/>
                    <a:gd name="T5" fmla="*/ 2147483647 h 33"/>
                    <a:gd name="T6" fmla="*/ 2147483647 w 23"/>
                    <a:gd name="T7" fmla="*/ 2147483647 h 33"/>
                    <a:gd name="T8" fmla="*/ 2147483647 w 23"/>
                    <a:gd name="T9" fmla="*/ 0 h 33"/>
                    <a:gd name="T10" fmla="*/ 0 60000 65536"/>
                    <a:gd name="T11" fmla="*/ 0 60000 65536"/>
                    <a:gd name="T12" fmla="*/ 0 60000 65536"/>
                    <a:gd name="T13" fmla="*/ 0 60000 65536"/>
                    <a:gd name="T14" fmla="*/ 0 60000 65536"/>
                    <a:gd name="T15" fmla="*/ 0 w 23"/>
                    <a:gd name="T16" fmla="*/ 0 h 33"/>
                    <a:gd name="T17" fmla="*/ 23 w 23"/>
                    <a:gd name="T18" fmla="*/ 33 h 33"/>
                  </a:gdLst>
                  <a:ahLst/>
                  <a:cxnLst>
                    <a:cxn ang="T10">
                      <a:pos x="T0" y="T1"/>
                    </a:cxn>
                    <a:cxn ang="T11">
                      <a:pos x="T2" y="T3"/>
                    </a:cxn>
                    <a:cxn ang="T12">
                      <a:pos x="T4" y="T5"/>
                    </a:cxn>
                    <a:cxn ang="T13">
                      <a:pos x="T6" y="T7"/>
                    </a:cxn>
                    <a:cxn ang="T14">
                      <a:pos x="T8" y="T9"/>
                    </a:cxn>
                  </a:cxnLst>
                  <a:rect l="T15" t="T16" r="T17" b="T18"/>
                  <a:pathLst>
                    <a:path w="23" h="33">
                      <a:moveTo>
                        <a:pt x="14" y="0"/>
                      </a:moveTo>
                      <a:cubicBezTo>
                        <a:pt x="8" y="1"/>
                        <a:pt x="0" y="9"/>
                        <a:pt x="6" y="15"/>
                      </a:cubicBezTo>
                      <a:cubicBezTo>
                        <a:pt x="13" y="22"/>
                        <a:pt x="15" y="11"/>
                        <a:pt x="16" y="22"/>
                      </a:cubicBezTo>
                      <a:cubicBezTo>
                        <a:pt x="17" y="33"/>
                        <a:pt x="23" y="15"/>
                        <a:pt x="23" y="15"/>
                      </a:cubicBezTo>
                      <a:lnTo>
                        <a:pt x="14"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1" name="Freeform 10"/>
                <p:cNvSpPr>
                  <a:spLocks/>
                </p:cNvSpPr>
                <p:nvPr/>
              </p:nvSpPr>
              <p:spPr bwMode="auto">
                <a:xfrm>
                  <a:off x="2846388" y="3854450"/>
                  <a:ext cx="47625" cy="30163"/>
                </a:xfrm>
                <a:custGeom>
                  <a:avLst/>
                  <a:gdLst>
                    <a:gd name="T0" fmla="*/ 2147483647 w 46"/>
                    <a:gd name="T1" fmla="*/ 2147483647 h 29"/>
                    <a:gd name="T2" fmla="*/ 2147483647 w 46"/>
                    <a:gd name="T3" fmla="*/ 2147483647 h 29"/>
                    <a:gd name="T4" fmla="*/ 2147483647 w 46"/>
                    <a:gd name="T5" fmla="*/ 2147483647 h 29"/>
                    <a:gd name="T6" fmla="*/ 2147483647 w 46"/>
                    <a:gd name="T7" fmla="*/ 2147483647 h 29"/>
                    <a:gd name="T8" fmla="*/ 2147483647 w 46"/>
                    <a:gd name="T9" fmla="*/ 2147483647 h 29"/>
                    <a:gd name="T10" fmla="*/ 2147483647 w 46"/>
                    <a:gd name="T11" fmla="*/ 2147483647 h 29"/>
                    <a:gd name="T12" fmla="*/ 0 60000 65536"/>
                    <a:gd name="T13" fmla="*/ 0 60000 65536"/>
                    <a:gd name="T14" fmla="*/ 0 60000 65536"/>
                    <a:gd name="T15" fmla="*/ 0 60000 65536"/>
                    <a:gd name="T16" fmla="*/ 0 60000 65536"/>
                    <a:gd name="T17" fmla="*/ 0 60000 65536"/>
                    <a:gd name="T18" fmla="*/ 0 w 46"/>
                    <a:gd name="T19" fmla="*/ 0 h 29"/>
                    <a:gd name="T20" fmla="*/ 46 w 4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6" h="29">
                      <a:moveTo>
                        <a:pt x="21" y="6"/>
                      </a:moveTo>
                      <a:cubicBezTo>
                        <a:pt x="15" y="12"/>
                        <a:pt x="0" y="5"/>
                        <a:pt x="11" y="17"/>
                      </a:cubicBezTo>
                      <a:cubicBezTo>
                        <a:pt x="21" y="29"/>
                        <a:pt x="27" y="23"/>
                        <a:pt x="32" y="23"/>
                      </a:cubicBezTo>
                      <a:cubicBezTo>
                        <a:pt x="38" y="23"/>
                        <a:pt x="37" y="19"/>
                        <a:pt x="40" y="17"/>
                      </a:cubicBezTo>
                      <a:cubicBezTo>
                        <a:pt x="43" y="15"/>
                        <a:pt x="46" y="13"/>
                        <a:pt x="41" y="6"/>
                      </a:cubicBezTo>
                      <a:cubicBezTo>
                        <a:pt x="35" y="0"/>
                        <a:pt x="29" y="0"/>
                        <a:pt x="21" y="6"/>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2" name="Freeform 11"/>
                <p:cNvSpPr>
                  <a:spLocks/>
                </p:cNvSpPr>
                <p:nvPr/>
              </p:nvSpPr>
              <p:spPr bwMode="auto">
                <a:xfrm>
                  <a:off x="2817813" y="3830638"/>
                  <a:ext cx="19050" cy="25400"/>
                </a:xfrm>
                <a:custGeom>
                  <a:avLst/>
                  <a:gdLst>
                    <a:gd name="T0" fmla="*/ 2147483647 w 17"/>
                    <a:gd name="T1" fmla="*/ 0 h 25"/>
                    <a:gd name="T2" fmla="*/ 2147483647 w 17"/>
                    <a:gd name="T3" fmla="*/ 2147483647 h 25"/>
                    <a:gd name="T4" fmla="*/ 2147483647 w 17"/>
                    <a:gd name="T5" fmla="*/ 2147483647 h 25"/>
                    <a:gd name="T6" fmla="*/ 2147483647 w 17"/>
                    <a:gd name="T7" fmla="*/ 0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5" y="0"/>
                      </a:moveTo>
                      <a:cubicBezTo>
                        <a:pt x="17" y="10"/>
                        <a:pt x="6" y="25"/>
                        <a:pt x="3" y="21"/>
                      </a:cubicBezTo>
                      <a:cubicBezTo>
                        <a:pt x="0" y="16"/>
                        <a:pt x="3" y="1"/>
                        <a:pt x="3" y="1"/>
                      </a:cubicBezTo>
                      <a:lnTo>
                        <a:pt x="15"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3" name="Freeform 12"/>
                <p:cNvSpPr>
                  <a:spLocks/>
                </p:cNvSpPr>
                <p:nvPr/>
              </p:nvSpPr>
              <p:spPr bwMode="auto">
                <a:xfrm>
                  <a:off x="2833688" y="3913188"/>
                  <a:ext cx="53975" cy="55562"/>
                </a:xfrm>
                <a:custGeom>
                  <a:avLst/>
                  <a:gdLst>
                    <a:gd name="T0" fmla="*/ 2147483647 w 51"/>
                    <a:gd name="T1" fmla="*/ 0 h 53"/>
                    <a:gd name="T2" fmla="*/ 2147483647 w 51"/>
                    <a:gd name="T3" fmla="*/ 2147483647 h 53"/>
                    <a:gd name="T4" fmla="*/ 2147483647 w 51"/>
                    <a:gd name="T5" fmla="*/ 2147483647 h 53"/>
                    <a:gd name="T6" fmla="*/ 2147483647 w 51"/>
                    <a:gd name="T7" fmla="*/ 2147483647 h 53"/>
                    <a:gd name="T8" fmla="*/ 2147483647 w 51"/>
                    <a:gd name="T9" fmla="*/ 2147483647 h 53"/>
                    <a:gd name="T10" fmla="*/ 2147483647 w 51"/>
                    <a:gd name="T11" fmla="*/ 2147483647 h 53"/>
                    <a:gd name="T12" fmla="*/ 2147483647 w 51"/>
                    <a:gd name="T13" fmla="*/ 0 h 53"/>
                    <a:gd name="T14" fmla="*/ 0 60000 65536"/>
                    <a:gd name="T15" fmla="*/ 0 60000 65536"/>
                    <a:gd name="T16" fmla="*/ 0 60000 65536"/>
                    <a:gd name="T17" fmla="*/ 0 60000 65536"/>
                    <a:gd name="T18" fmla="*/ 0 60000 65536"/>
                    <a:gd name="T19" fmla="*/ 0 60000 65536"/>
                    <a:gd name="T20" fmla="*/ 0 60000 65536"/>
                    <a:gd name="T21" fmla="*/ 0 w 51"/>
                    <a:gd name="T22" fmla="*/ 0 h 53"/>
                    <a:gd name="T23" fmla="*/ 51 w 51"/>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53">
                      <a:moveTo>
                        <a:pt x="48" y="0"/>
                      </a:moveTo>
                      <a:cubicBezTo>
                        <a:pt x="36" y="8"/>
                        <a:pt x="31" y="16"/>
                        <a:pt x="22" y="21"/>
                      </a:cubicBezTo>
                      <a:cubicBezTo>
                        <a:pt x="12" y="25"/>
                        <a:pt x="0" y="14"/>
                        <a:pt x="9" y="28"/>
                      </a:cubicBezTo>
                      <a:cubicBezTo>
                        <a:pt x="17" y="42"/>
                        <a:pt x="21" y="29"/>
                        <a:pt x="28" y="41"/>
                      </a:cubicBezTo>
                      <a:cubicBezTo>
                        <a:pt x="36" y="53"/>
                        <a:pt x="39" y="37"/>
                        <a:pt x="41" y="27"/>
                      </a:cubicBezTo>
                      <a:cubicBezTo>
                        <a:pt x="43" y="17"/>
                        <a:pt x="51" y="11"/>
                        <a:pt x="51" y="11"/>
                      </a:cubicBezTo>
                      <a:lnTo>
                        <a:pt x="48"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4" name="Freeform 15"/>
                <p:cNvSpPr>
                  <a:spLocks/>
                </p:cNvSpPr>
                <p:nvPr/>
              </p:nvSpPr>
              <p:spPr bwMode="auto">
                <a:xfrm>
                  <a:off x="3068638" y="3460750"/>
                  <a:ext cx="39687" cy="31750"/>
                </a:xfrm>
                <a:custGeom>
                  <a:avLst/>
                  <a:gdLst>
                    <a:gd name="T0" fmla="*/ 2147483647 w 37"/>
                    <a:gd name="T1" fmla="*/ 2147483647 h 30"/>
                    <a:gd name="T2" fmla="*/ 2147483647 w 37"/>
                    <a:gd name="T3" fmla="*/ 2147483647 h 30"/>
                    <a:gd name="T4" fmla="*/ 2147483647 w 37"/>
                    <a:gd name="T5" fmla="*/ 2147483647 h 30"/>
                    <a:gd name="T6" fmla="*/ 2147483647 w 37"/>
                    <a:gd name="T7" fmla="*/ 2147483647 h 30"/>
                    <a:gd name="T8" fmla="*/ 2147483647 w 37"/>
                    <a:gd name="T9" fmla="*/ 2147483647 h 30"/>
                    <a:gd name="T10" fmla="*/ 2147483647 w 37"/>
                    <a:gd name="T11" fmla="*/ 2147483647 h 30"/>
                    <a:gd name="T12" fmla="*/ 2147483647 w 37"/>
                    <a:gd name="T13" fmla="*/ 2147483647 h 30"/>
                    <a:gd name="T14" fmla="*/ 0 60000 65536"/>
                    <a:gd name="T15" fmla="*/ 0 60000 65536"/>
                    <a:gd name="T16" fmla="*/ 0 60000 65536"/>
                    <a:gd name="T17" fmla="*/ 0 60000 65536"/>
                    <a:gd name="T18" fmla="*/ 0 60000 65536"/>
                    <a:gd name="T19" fmla="*/ 0 60000 65536"/>
                    <a:gd name="T20" fmla="*/ 0 60000 65536"/>
                    <a:gd name="T21" fmla="*/ 0 w 37"/>
                    <a:gd name="T22" fmla="*/ 0 h 30"/>
                    <a:gd name="T23" fmla="*/ 37 w 3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0">
                      <a:moveTo>
                        <a:pt x="19" y="4"/>
                      </a:moveTo>
                      <a:cubicBezTo>
                        <a:pt x="14" y="6"/>
                        <a:pt x="0" y="12"/>
                        <a:pt x="9" y="21"/>
                      </a:cubicBezTo>
                      <a:cubicBezTo>
                        <a:pt x="19" y="30"/>
                        <a:pt x="20" y="25"/>
                        <a:pt x="25" y="26"/>
                      </a:cubicBezTo>
                      <a:cubicBezTo>
                        <a:pt x="30" y="26"/>
                        <a:pt x="33" y="20"/>
                        <a:pt x="33" y="20"/>
                      </a:cubicBezTo>
                      <a:cubicBezTo>
                        <a:pt x="33" y="20"/>
                        <a:pt x="37" y="16"/>
                        <a:pt x="33" y="11"/>
                      </a:cubicBezTo>
                      <a:cubicBezTo>
                        <a:pt x="29" y="6"/>
                        <a:pt x="30" y="0"/>
                        <a:pt x="26" y="2"/>
                      </a:cubicBezTo>
                      <a:cubicBezTo>
                        <a:pt x="22" y="4"/>
                        <a:pt x="19" y="4"/>
                        <a:pt x="19" y="4"/>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5" name="Freeform 16"/>
                <p:cNvSpPr>
                  <a:spLocks/>
                </p:cNvSpPr>
                <p:nvPr/>
              </p:nvSpPr>
              <p:spPr bwMode="auto">
                <a:xfrm>
                  <a:off x="3094038" y="3433763"/>
                  <a:ext cx="23812" cy="25400"/>
                </a:xfrm>
                <a:custGeom>
                  <a:avLst/>
                  <a:gdLst>
                    <a:gd name="T0" fmla="*/ 2147483647 w 22"/>
                    <a:gd name="T1" fmla="*/ 0 h 24"/>
                    <a:gd name="T2" fmla="*/ 2147483647 w 22"/>
                    <a:gd name="T3" fmla="*/ 2147483647 h 24"/>
                    <a:gd name="T4" fmla="*/ 2147483647 w 22"/>
                    <a:gd name="T5" fmla="*/ 2147483647 h 24"/>
                    <a:gd name="T6" fmla="*/ 2147483647 w 22"/>
                    <a:gd name="T7" fmla="*/ 2147483647 h 24"/>
                    <a:gd name="T8" fmla="*/ 2147483647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13" y="0"/>
                      </a:moveTo>
                      <a:cubicBezTo>
                        <a:pt x="10" y="5"/>
                        <a:pt x="0" y="3"/>
                        <a:pt x="8" y="14"/>
                      </a:cubicBezTo>
                      <a:cubicBezTo>
                        <a:pt x="16" y="24"/>
                        <a:pt x="20" y="13"/>
                        <a:pt x="22" y="15"/>
                      </a:cubicBezTo>
                      <a:cubicBezTo>
                        <a:pt x="22" y="15"/>
                        <a:pt x="16" y="7"/>
                        <a:pt x="18" y="5"/>
                      </a:cubicBezTo>
                      <a:cubicBezTo>
                        <a:pt x="20" y="3"/>
                        <a:pt x="13" y="0"/>
                        <a:pt x="13" y="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6" name="Freeform 17"/>
                <p:cNvSpPr>
                  <a:spLocks/>
                </p:cNvSpPr>
                <p:nvPr/>
              </p:nvSpPr>
              <p:spPr bwMode="auto">
                <a:xfrm>
                  <a:off x="3079750" y="3481388"/>
                  <a:ext cx="22225" cy="31750"/>
                </a:xfrm>
                <a:custGeom>
                  <a:avLst/>
                  <a:gdLst>
                    <a:gd name="T0" fmla="*/ 2147483647 w 20"/>
                    <a:gd name="T1" fmla="*/ 2147483647 h 29"/>
                    <a:gd name="T2" fmla="*/ 0 w 20"/>
                    <a:gd name="T3" fmla="*/ 2147483647 h 29"/>
                    <a:gd name="T4" fmla="*/ 2147483647 w 20"/>
                    <a:gd name="T5" fmla="*/ 2147483647 h 29"/>
                    <a:gd name="T6" fmla="*/ 2147483647 w 20"/>
                    <a:gd name="T7" fmla="*/ 2147483647 h 29"/>
                    <a:gd name="T8" fmla="*/ 2147483647 w 20"/>
                    <a:gd name="T9" fmla="*/ 2147483647 h 29"/>
                    <a:gd name="T10" fmla="*/ 0 60000 65536"/>
                    <a:gd name="T11" fmla="*/ 0 60000 65536"/>
                    <a:gd name="T12" fmla="*/ 0 60000 65536"/>
                    <a:gd name="T13" fmla="*/ 0 60000 65536"/>
                    <a:gd name="T14" fmla="*/ 0 60000 65536"/>
                    <a:gd name="T15" fmla="*/ 0 w 20"/>
                    <a:gd name="T16" fmla="*/ 0 h 29"/>
                    <a:gd name="T17" fmla="*/ 20 w 20"/>
                    <a:gd name="T18" fmla="*/ 29 h 29"/>
                  </a:gdLst>
                  <a:ahLst/>
                  <a:cxnLst>
                    <a:cxn ang="T10">
                      <a:pos x="T0" y="T1"/>
                    </a:cxn>
                    <a:cxn ang="T11">
                      <a:pos x="T2" y="T3"/>
                    </a:cxn>
                    <a:cxn ang="T12">
                      <a:pos x="T4" y="T5"/>
                    </a:cxn>
                    <a:cxn ang="T13">
                      <a:pos x="T6" y="T7"/>
                    </a:cxn>
                    <a:cxn ang="T14">
                      <a:pos x="T8" y="T9"/>
                    </a:cxn>
                  </a:cxnLst>
                  <a:rect l="T15" t="T16" r="T17" b="T18"/>
                  <a:pathLst>
                    <a:path w="20" h="29">
                      <a:moveTo>
                        <a:pt x="12" y="10"/>
                      </a:moveTo>
                      <a:cubicBezTo>
                        <a:pt x="9" y="10"/>
                        <a:pt x="0" y="0"/>
                        <a:pt x="0" y="12"/>
                      </a:cubicBezTo>
                      <a:cubicBezTo>
                        <a:pt x="0" y="23"/>
                        <a:pt x="4" y="29"/>
                        <a:pt x="7" y="29"/>
                      </a:cubicBezTo>
                      <a:cubicBezTo>
                        <a:pt x="11" y="29"/>
                        <a:pt x="5" y="19"/>
                        <a:pt x="13" y="20"/>
                      </a:cubicBezTo>
                      <a:cubicBezTo>
                        <a:pt x="20" y="21"/>
                        <a:pt x="12" y="10"/>
                        <a:pt x="12" y="10"/>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7" name="Freeform 18"/>
                <p:cNvSpPr>
                  <a:spLocks/>
                </p:cNvSpPr>
                <p:nvPr/>
              </p:nvSpPr>
              <p:spPr bwMode="auto">
                <a:xfrm>
                  <a:off x="3097213" y="3498850"/>
                  <a:ext cx="30162" cy="19050"/>
                </a:xfrm>
                <a:custGeom>
                  <a:avLst/>
                  <a:gdLst>
                    <a:gd name="T0" fmla="*/ 2147483647 w 28"/>
                    <a:gd name="T1" fmla="*/ 0 h 18"/>
                    <a:gd name="T2" fmla="*/ 2147483647 w 28"/>
                    <a:gd name="T3" fmla="*/ 2147483647 h 18"/>
                    <a:gd name="T4" fmla="*/ 2147483647 w 28"/>
                    <a:gd name="T5" fmla="*/ 2147483647 h 18"/>
                    <a:gd name="T6" fmla="*/ 2147483647 w 28"/>
                    <a:gd name="T7" fmla="*/ 2147483647 h 18"/>
                    <a:gd name="T8" fmla="*/ 2147483647 w 28"/>
                    <a:gd name="T9" fmla="*/ 0 h 18"/>
                    <a:gd name="T10" fmla="*/ 0 60000 65536"/>
                    <a:gd name="T11" fmla="*/ 0 60000 65536"/>
                    <a:gd name="T12" fmla="*/ 0 60000 65536"/>
                    <a:gd name="T13" fmla="*/ 0 60000 65536"/>
                    <a:gd name="T14" fmla="*/ 0 60000 65536"/>
                    <a:gd name="T15" fmla="*/ 0 w 28"/>
                    <a:gd name="T16" fmla="*/ 0 h 18"/>
                    <a:gd name="T17" fmla="*/ 28 w 28"/>
                    <a:gd name="T18" fmla="*/ 18 h 18"/>
                  </a:gdLst>
                  <a:ahLst/>
                  <a:cxnLst>
                    <a:cxn ang="T10">
                      <a:pos x="T0" y="T1"/>
                    </a:cxn>
                    <a:cxn ang="T11">
                      <a:pos x="T2" y="T3"/>
                    </a:cxn>
                    <a:cxn ang="T12">
                      <a:pos x="T4" y="T5"/>
                    </a:cxn>
                    <a:cxn ang="T13">
                      <a:pos x="T6" y="T7"/>
                    </a:cxn>
                    <a:cxn ang="T14">
                      <a:pos x="T8" y="T9"/>
                    </a:cxn>
                  </a:cxnLst>
                  <a:rect l="T15" t="T16" r="T17" b="T18"/>
                  <a:pathLst>
                    <a:path w="28" h="18">
                      <a:moveTo>
                        <a:pt x="18" y="0"/>
                      </a:moveTo>
                      <a:cubicBezTo>
                        <a:pt x="12" y="7"/>
                        <a:pt x="0" y="10"/>
                        <a:pt x="11" y="14"/>
                      </a:cubicBezTo>
                      <a:cubicBezTo>
                        <a:pt x="22" y="18"/>
                        <a:pt x="19" y="16"/>
                        <a:pt x="23" y="12"/>
                      </a:cubicBezTo>
                      <a:cubicBezTo>
                        <a:pt x="28" y="9"/>
                        <a:pt x="28" y="1"/>
                        <a:pt x="28" y="1"/>
                      </a:cubicBezTo>
                      <a:lnTo>
                        <a:pt x="18" y="0"/>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8" name="Freeform 19"/>
                <p:cNvSpPr>
                  <a:spLocks/>
                </p:cNvSpPr>
                <p:nvPr/>
              </p:nvSpPr>
              <p:spPr bwMode="auto">
                <a:xfrm>
                  <a:off x="3106738" y="3452813"/>
                  <a:ext cx="28575" cy="36512"/>
                </a:xfrm>
                <a:custGeom>
                  <a:avLst/>
                  <a:gdLst>
                    <a:gd name="T0" fmla="*/ 2147483647 w 27"/>
                    <a:gd name="T1" fmla="*/ 2147483647 h 34"/>
                    <a:gd name="T2" fmla="*/ 2147483647 w 27"/>
                    <a:gd name="T3" fmla="*/ 2147483647 h 34"/>
                    <a:gd name="T4" fmla="*/ 2147483647 w 27"/>
                    <a:gd name="T5" fmla="*/ 2147483647 h 34"/>
                    <a:gd name="T6" fmla="*/ 2147483647 w 27"/>
                    <a:gd name="T7" fmla="*/ 2147483647 h 34"/>
                    <a:gd name="T8" fmla="*/ 2147483647 w 27"/>
                    <a:gd name="T9" fmla="*/ 2147483647 h 34"/>
                    <a:gd name="T10" fmla="*/ 2147483647 w 27"/>
                    <a:gd name="T11" fmla="*/ 2147483647 h 34"/>
                    <a:gd name="T12" fmla="*/ 2147483647 w 27"/>
                    <a:gd name="T13" fmla="*/ 2147483647 h 34"/>
                    <a:gd name="T14" fmla="*/ 2147483647 w 27"/>
                    <a:gd name="T15" fmla="*/ 2147483647 h 34"/>
                    <a:gd name="T16" fmla="*/ 2147483647 w 27"/>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4"/>
                    <a:gd name="T29" fmla="*/ 27 w 27"/>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4">
                      <a:moveTo>
                        <a:pt x="8" y="15"/>
                      </a:moveTo>
                      <a:cubicBezTo>
                        <a:pt x="5" y="19"/>
                        <a:pt x="0" y="26"/>
                        <a:pt x="6" y="30"/>
                      </a:cubicBezTo>
                      <a:cubicBezTo>
                        <a:pt x="12" y="34"/>
                        <a:pt x="9" y="30"/>
                        <a:pt x="15" y="31"/>
                      </a:cubicBezTo>
                      <a:cubicBezTo>
                        <a:pt x="21" y="31"/>
                        <a:pt x="23" y="23"/>
                        <a:pt x="23" y="23"/>
                      </a:cubicBezTo>
                      <a:cubicBezTo>
                        <a:pt x="27" y="14"/>
                        <a:pt x="27" y="14"/>
                        <a:pt x="27" y="14"/>
                      </a:cubicBezTo>
                      <a:cubicBezTo>
                        <a:pt x="27" y="5"/>
                        <a:pt x="27" y="5"/>
                        <a:pt x="27" y="5"/>
                      </a:cubicBezTo>
                      <a:cubicBezTo>
                        <a:pt x="27" y="5"/>
                        <a:pt x="24" y="0"/>
                        <a:pt x="21" y="3"/>
                      </a:cubicBezTo>
                      <a:cubicBezTo>
                        <a:pt x="17" y="7"/>
                        <a:pt x="13" y="4"/>
                        <a:pt x="12" y="7"/>
                      </a:cubicBezTo>
                      <a:cubicBezTo>
                        <a:pt x="12" y="11"/>
                        <a:pt x="8" y="15"/>
                        <a:pt x="8" y="15"/>
                      </a:cubicBez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19" name="Freeform 20"/>
                <p:cNvSpPr>
                  <a:spLocks/>
                </p:cNvSpPr>
                <p:nvPr/>
              </p:nvSpPr>
              <p:spPr bwMode="auto">
                <a:xfrm>
                  <a:off x="3132138" y="3414713"/>
                  <a:ext cx="25400" cy="33337"/>
                </a:xfrm>
                <a:custGeom>
                  <a:avLst/>
                  <a:gdLst>
                    <a:gd name="T0" fmla="*/ 2147483647 w 24"/>
                    <a:gd name="T1" fmla="*/ 2147483647 h 31"/>
                    <a:gd name="T2" fmla="*/ 2147483647 w 24"/>
                    <a:gd name="T3" fmla="*/ 2147483647 h 31"/>
                    <a:gd name="T4" fmla="*/ 2147483647 w 24"/>
                    <a:gd name="T5" fmla="*/ 2147483647 h 31"/>
                    <a:gd name="T6" fmla="*/ 2147483647 w 24"/>
                    <a:gd name="T7" fmla="*/ 2147483647 h 31"/>
                    <a:gd name="T8" fmla="*/ 2147483647 w 24"/>
                    <a:gd name="T9" fmla="*/ 2147483647 h 31"/>
                    <a:gd name="T10" fmla="*/ 0 w 24"/>
                    <a:gd name="T11" fmla="*/ 2147483647 h 31"/>
                    <a:gd name="T12" fmla="*/ 2147483647 w 24"/>
                    <a:gd name="T13" fmla="*/ 2147483647 h 31"/>
                    <a:gd name="T14" fmla="*/ 0 60000 65536"/>
                    <a:gd name="T15" fmla="*/ 0 60000 65536"/>
                    <a:gd name="T16" fmla="*/ 0 60000 65536"/>
                    <a:gd name="T17" fmla="*/ 0 60000 65536"/>
                    <a:gd name="T18" fmla="*/ 0 60000 65536"/>
                    <a:gd name="T19" fmla="*/ 0 60000 65536"/>
                    <a:gd name="T20" fmla="*/ 0 60000 65536"/>
                    <a:gd name="T21" fmla="*/ 0 w 24"/>
                    <a:gd name="T22" fmla="*/ 0 h 31"/>
                    <a:gd name="T23" fmla="*/ 24 w 2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1">
                      <a:moveTo>
                        <a:pt x="3" y="23"/>
                      </a:moveTo>
                      <a:cubicBezTo>
                        <a:pt x="7" y="31"/>
                        <a:pt x="9" y="30"/>
                        <a:pt x="13" y="28"/>
                      </a:cubicBezTo>
                      <a:cubicBezTo>
                        <a:pt x="17" y="26"/>
                        <a:pt x="18" y="22"/>
                        <a:pt x="20" y="20"/>
                      </a:cubicBezTo>
                      <a:cubicBezTo>
                        <a:pt x="22" y="18"/>
                        <a:pt x="24" y="8"/>
                        <a:pt x="20" y="8"/>
                      </a:cubicBezTo>
                      <a:cubicBezTo>
                        <a:pt x="16" y="8"/>
                        <a:pt x="10" y="0"/>
                        <a:pt x="10" y="7"/>
                      </a:cubicBezTo>
                      <a:cubicBezTo>
                        <a:pt x="9" y="14"/>
                        <a:pt x="0" y="19"/>
                        <a:pt x="0" y="19"/>
                      </a:cubicBezTo>
                      <a:lnTo>
                        <a:pt x="3" y="23"/>
                      </a:lnTo>
                      <a:close/>
                    </a:path>
                  </a:pathLst>
                </a:custGeom>
                <a:solidFill>
                  <a:srgbClr val="FFC000"/>
                </a:solidFill>
                <a:ln w="4763">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829178">
                    <a:defRPr/>
                  </a:pPr>
                  <a:endParaRPr lang="en-GB" sz="1632" kern="0">
                    <a:solidFill>
                      <a:srgbClr val="00407A"/>
                    </a:solidFill>
                    <a:latin typeface="Arial"/>
                  </a:endParaRPr>
                </a:p>
              </p:txBody>
            </p:sp>
            <p:sp>
              <p:nvSpPr>
                <p:cNvPr id="420" name="Freeform 21"/>
                <p:cNvSpPr>
                  <a:spLocks/>
                </p:cNvSpPr>
                <p:nvPr/>
              </p:nvSpPr>
              <p:spPr bwMode="auto">
                <a:xfrm>
                  <a:off x="3121025" y="3482975"/>
                  <a:ext cx="25400" cy="12700"/>
                </a:xfrm>
                <a:custGeom>
                  <a:avLst/>
                  <a:gdLst>
                    <a:gd name="T0" fmla="*/ 2147483647 w 25"/>
                    <a:gd name="T1" fmla="*/ 0 h 12"/>
                    <a:gd name="T2" fmla="*/ 2147483647 w 25"/>
                    <a:gd name="T3" fmla="*/ 2147483647 h 12"/>
                    <a:gd name="T4" fmla="*/ 2147483647 w 25"/>
                    <a:gd name="T5" fmla="*/ 2147483647 h 12"/>
                    <a:gd name="T6" fmla="*/ 2147483647 w 25"/>
                    <a:gd name="T7" fmla="*/ 0 h 12"/>
                    <a:gd name="T8" fmla="*/ 0 60000 65536"/>
                    <a:gd name="T9" fmla="*/ 0 60000 65536"/>
                    <a:gd name="T10" fmla="*/ 0 60000 65536"/>
                    <a:gd name="T11" fmla="*/ 0 60000 65536"/>
                    <a:gd name="T12" fmla="*/ 0 w 25"/>
                    <a:gd name="T13" fmla="*/ 0 h 12"/>
                    <a:gd name="T14" fmla="*/ 25 w 25"/>
                    <a:gd name="T15" fmla="*/ 12 h 12"/>
                  </a:gdLst>
                  <a:ahLst/>
                  <a:cxnLst>
                    <a:cxn ang="T8">
                      <a:pos x="T0" y="T1"/>
                    </a:cxn>
                    <a:cxn ang="T9">
                      <a:pos x="T2" y="T3"/>
                    </a:cxn>
                    <a:cxn ang="T10">
                      <a:pos x="T4" y="T5"/>
                    </a:cxn>
                    <a:cxn ang="T11">
                      <a:pos x="T6" y="T7"/>
                    </a:cxn>
                  </a:cxnLst>
                  <a:rect l="T12" t="T13" r="T14" b="T15"/>
                  <a:pathLst>
                    <a:path w="25" h="12">
                      <a:moveTo>
                        <a:pt x="16" y="0"/>
                      </a:moveTo>
                      <a:cubicBezTo>
                        <a:pt x="12" y="3"/>
                        <a:pt x="0" y="12"/>
                        <a:pt x="10" y="12"/>
                      </a:cubicBezTo>
                      <a:cubicBezTo>
                        <a:pt x="19" y="12"/>
                        <a:pt x="17" y="10"/>
                        <a:pt x="21" y="7"/>
                      </a:cubicBezTo>
                      <a:cubicBezTo>
                        <a:pt x="25" y="5"/>
                        <a:pt x="16" y="0"/>
                        <a:pt x="16" y="0"/>
                      </a:cubicBezTo>
                      <a:close/>
                    </a:path>
                  </a:pathLst>
                </a:custGeom>
                <a:solidFill>
                  <a:srgbClr val="FFC000"/>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1" name="Freeform 24"/>
                <p:cNvSpPr>
                  <a:spLocks/>
                </p:cNvSpPr>
                <p:nvPr/>
              </p:nvSpPr>
              <p:spPr bwMode="auto">
                <a:xfrm>
                  <a:off x="3976688" y="3662363"/>
                  <a:ext cx="200025" cy="176212"/>
                </a:xfrm>
                <a:custGeom>
                  <a:avLst/>
                  <a:gdLst>
                    <a:gd name="T0" fmla="*/ 2147483647 w 189"/>
                    <a:gd name="T1" fmla="*/ 0 h 167"/>
                    <a:gd name="T2" fmla="*/ 2147483647 w 189"/>
                    <a:gd name="T3" fmla="*/ 2147483647 h 167"/>
                    <a:gd name="T4" fmla="*/ 2147483647 w 189"/>
                    <a:gd name="T5" fmla="*/ 2147483647 h 167"/>
                    <a:gd name="T6" fmla="*/ 2147483647 w 189"/>
                    <a:gd name="T7" fmla="*/ 2147483647 h 167"/>
                    <a:gd name="T8" fmla="*/ 2147483647 w 189"/>
                    <a:gd name="T9" fmla="*/ 2147483647 h 167"/>
                    <a:gd name="T10" fmla="*/ 2147483647 w 189"/>
                    <a:gd name="T11" fmla="*/ 2147483647 h 167"/>
                    <a:gd name="T12" fmla="*/ 2147483647 w 189"/>
                    <a:gd name="T13" fmla="*/ 2147483647 h 167"/>
                    <a:gd name="T14" fmla="*/ 2147483647 w 189"/>
                    <a:gd name="T15" fmla="*/ 2147483647 h 167"/>
                    <a:gd name="T16" fmla="*/ 2147483647 w 189"/>
                    <a:gd name="T17" fmla="*/ 2147483647 h 167"/>
                    <a:gd name="T18" fmla="*/ 2147483647 w 189"/>
                    <a:gd name="T19" fmla="*/ 2147483647 h 167"/>
                    <a:gd name="T20" fmla="*/ 2147483647 w 189"/>
                    <a:gd name="T21" fmla="*/ 2147483647 h 167"/>
                    <a:gd name="T22" fmla="*/ 2147483647 w 189"/>
                    <a:gd name="T23" fmla="*/ 2147483647 h 167"/>
                    <a:gd name="T24" fmla="*/ 2147483647 w 189"/>
                    <a:gd name="T25" fmla="*/ 2147483647 h 167"/>
                    <a:gd name="T26" fmla="*/ 2147483647 w 189"/>
                    <a:gd name="T27" fmla="*/ 2147483647 h 167"/>
                    <a:gd name="T28" fmla="*/ 2147483647 w 189"/>
                    <a:gd name="T29" fmla="*/ 2147483647 h 167"/>
                    <a:gd name="T30" fmla="*/ 2147483647 w 189"/>
                    <a:gd name="T31" fmla="*/ 2147483647 h 167"/>
                    <a:gd name="T32" fmla="*/ 2147483647 w 189"/>
                    <a:gd name="T33" fmla="*/ 2147483647 h 167"/>
                    <a:gd name="T34" fmla="*/ 2147483647 w 189"/>
                    <a:gd name="T35" fmla="*/ 2147483647 h 167"/>
                    <a:gd name="T36" fmla="*/ 2147483647 w 189"/>
                    <a:gd name="T37" fmla="*/ 2147483647 h 167"/>
                    <a:gd name="T38" fmla="*/ 2147483647 w 189"/>
                    <a:gd name="T39" fmla="*/ 2147483647 h 167"/>
                    <a:gd name="T40" fmla="*/ 2147483647 w 189"/>
                    <a:gd name="T41" fmla="*/ 2147483647 h 167"/>
                    <a:gd name="T42" fmla="*/ 2147483647 w 189"/>
                    <a:gd name="T43" fmla="*/ 2147483647 h 167"/>
                    <a:gd name="T44" fmla="*/ 2147483647 w 189"/>
                    <a:gd name="T45" fmla="*/ 2147483647 h 167"/>
                    <a:gd name="T46" fmla="*/ 2147483647 w 189"/>
                    <a:gd name="T47" fmla="*/ 0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9"/>
                    <a:gd name="T73" fmla="*/ 0 h 167"/>
                    <a:gd name="T74" fmla="*/ 189 w 189"/>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9" h="167">
                      <a:moveTo>
                        <a:pt x="174" y="0"/>
                      </a:moveTo>
                      <a:cubicBezTo>
                        <a:pt x="166" y="8"/>
                        <a:pt x="160" y="22"/>
                        <a:pt x="145" y="21"/>
                      </a:cubicBezTo>
                      <a:cubicBezTo>
                        <a:pt x="130" y="20"/>
                        <a:pt x="127" y="30"/>
                        <a:pt x="116" y="44"/>
                      </a:cubicBezTo>
                      <a:cubicBezTo>
                        <a:pt x="106" y="58"/>
                        <a:pt x="91" y="66"/>
                        <a:pt x="81" y="68"/>
                      </a:cubicBezTo>
                      <a:cubicBezTo>
                        <a:pt x="71" y="70"/>
                        <a:pt x="65" y="71"/>
                        <a:pt x="59" y="75"/>
                      </a:cubicBezTo>
                      <a:cubicBezTo>
                        <a:pt x="52" y="78"/>
                        <a:pt x="43" y="76"/>
                        <a:pt x="30" y="89"/>
                      </a:cubicBezTo>
                      <a:cubicBezTo>
                        <a:pt x="17" y="101"/>
                        <a:pt x="0" y="104"/>
                        <a:pt x="11" y="123"/>
                      </a:cubicBezTo>
                      <a:cubicBezTo>
                        <a:pt x="21" y="141"/>
                        <a:pt x="26" y="144"/>
                        <a:pt x="33" y="150"/>
                      </a:cubicBezTo>
                      <a:cubicBezTo>
                        <a:pt x="41" y="157"/>
                        <a:pt x="38" y="167"/>
                        <a:pt x="47" y="158"/>
                      </a:cubicBezTo>
                      <a:cubicBezTo>
                        <a:pt x="56" y="148"/>
                        <a:pt x="54" y="140"/>
                        <a:pt x="58" y="129"/>
                      </a:cubicBezTo>
                      <a:cubicBezTo>
                        <a:pt x="61" y="118"/>
                        <a:pt x="56" y="125"/>
                        <a:pt x="44" y="127"/>
                      </a:cubicBezTo>
                      <a:cubicBezTo>
                        <a:pt x="32" y="129"/>
                        <a:pt x="22" y="122"/>
                        <a:pt x="31" y="114"/>
                      </a:cubicBezTo>
                      <a:cubicBezTo>
                        <a:pt x="40" y="107"/>
                        <a:pt x="33" y="104"/>
                        <a:pt x="45" y="103"/>
                      </a:cubicBezTo>
                      <a:cubicBezTo>
                        <a:pt x="57" y="102"/>
                        <a:pt x="58" y="97"/>
                        <a:pt x="63" y="97"/>
                      </a:cubicBezTo>
                      <a:cubicBezTo>
                        <a:pt x="68" y="97"/>
                        <a:pt x="73" y="87"/>
                        <a:pt x="75" y="97"/>
                      </a:cubicBezTo>
                      <a:cubicBezTo>
                        <a:pt x="77" y="107"/>
                        <a:pt x="74" y="111"/>
                        <a:pt x="78" y="110"/>
                      </a:cubicBezTo>
                      <a:cubicBezTo>
                        <a:pt x="82" y="109"/>
                        <a:pt x="99" y="100"/>
                        <a:pt x="109" y="94"/>
                      </a:cubicBezTo>
                      <a:cubicBezTo>
                        <a:pt x="118" y="87"/>
                        <a:pt x="118" y="80"/>
                        <a:pt x="130" y="84"/>
                      </a:cubicBezTo>
                      <a:cubicBezTo>
                        <a:pt x="142" y="89"/>
                        <a:pt x="142" y="91"/>
                        <a:pt x="149" y="96"/>
                      </a:cubicBezTo>
                      <a:cubicBezTo>
                        <a:pt x="157" y="101"/>
                        <a:pt x="155" y="109"/>
                        <a:pt x="163" y="103"/>
                      </a:cubicBezTo>
                      <a:cubicBezTo>
                        <a:pt x="172" y="98"/>
                        <a:pt x="172" y="92"/>
                        <a:pt x="176" y="82"/>
                      </a:cubicBezTo>
                      <a:cubicBezTo>
                        <a:pt x="180" y="73"/>
                        <a:pt x="182" y="65"/>
                        <a:pt x="185" y="59"/>
                      </a:cubicBezTo>
                      <a:cubicBezTo>
                        <a:pt x="189" y="52"/>
                        <a:pt x="177" y="33"/>
                        <a:pt x="173" y="31"/>
                      </a:cubicBezTo>
                      <a:cubicBezTo>
                        <a:pt x="168" y="29"/>
                        <a:pt x="174" y="0"/>
                        <a:pt x="174" y="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2" name="Freeform 39"/>
                <p:cNvSpPr>
                  <a:spLocks/>
                </p:cNvSpPr>
                <p:nvPr/>
              </p:nvSpPr>
              <p:spPr bwMode="auto">
                <a:xfrm>
                  <a:off x="3697288" y="3144838"/>
                  <a:ext cx="26987" cy="28575"/>
                </a:xfrm>
                <a:custGeom>
                  <a:avLst/>
                  <a:gdLst>
                    <a:gd name="T0" fmla="*/ 2147483647 w 26"/>
                    <a:gd name="T1" fmla="*/ 0 h 27"/>
                    <a:gd name="T2" fmla="*/ 2147483647 w 26"/>
                    <a:gd name="T3" fmla="*/ 2147483647 h 27"/>
                    <a:gd name="T4" fmla="*/ 2147483647 w 26"/>
                    <a:gd name="T5" fmla="*/ 2147483647 h 27"/>
                    <a:gd name="T6" fmla="*/ 2147483647 w 26"/>
                    <a:gd name="T7" fmla="*/ 0 h 27"/>
                    <a:gd name="T8" fmla="*/ 0 60000 65536"/>
                    <a:gd name="T9" fmla="*/ 0 60000 65536"/>
                    <a:gd name="T10" fmla="*/ 0 60000 65536"/>
                    <a:gd name="T11" fmla="*/ 0 60000 65536"/>
                    <a:gd name="T12" fmla="*/ 0 w 26"/>
                    <a:gd name="T13" fmla="*/ 0 h 27"/>
                    <a:gd name="T14" fmla="*/ 26 w 26"/>
                    <a:gd name="T15" fmla="*/ 27 h 27"/>
                  </a:gdLst>
                  <a:ahLst/>
                  <a:cxnLst>
                    <a:cxn ang="T8">
                      <a:pos x="T0" y="T1"/>
                    </a:cxn>
                    <a:cxn ang="T9">
                      <a:pos x="T2" y="T3"/>
                    </a:cxn>
                    <a:cxn ang="T10">
                      <a:pos x="T4" y="T5"/>
                    </a:cxn>
                    <a:cxn ang="T11">
                      <a:pos x="T6" y="T7"/>
                    </a:cxn>
                  </a:cxnLst>
                  <a:rect l="T12" t="T13" r="T14" b="T15"/>
                  <a:pathLst>
                    <a:path w="26" h="27">
                      <a:moveTo>
                        <a:pt x="20" y="0"/>
                      </a:moveTo>
                      <a:cubicBezTo>
                        <a:pt x="14" y="0"/>
                        <a:pt x="0" y="16"/>
                        <a:pt x="8" y="21"/>
                      </a:cubicBezTo>
                      <a:cubicBezTo>
                        <a:pt x="16" y="27"/>
                        <a:pt x="26" y="18"/>
                        <a:pt x="26" y="18"/>
                      </a:cubicBezTo>
                      <a:lnTo>
                        <a:pt x="20"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3" name="Freeform 40"/>
                <p:cNvSpPr>
                  <a:spLocks/>
                </p:cNvSpPr>
                <p:nvPr/>
              </p:nvSpPr>
              <p:spPr bwMode="auto">
                <a:xfrm>
                  <a:off x="3708400" y="3211513"/>
                  <a:ext cx="26988" cy="25400"/>
                </a:xfrm>
                <a:custGeom>
                  <a:avLst/>
                  <a:gdLst>
                    <a:gd name="T0" fmla="*/ 2147483647 w 26"/>
                    <a:gd name="T1" fmla="*/ 0 h 24"/>
                    <a:gd name="T2" fmla="*/ 2147483647 w 26"/>
                    <a:gd name="T3" fmla="*/ 2147483647 h 24"/>
                    <a:gd name="T4" fmla="*/ 2147483647 w 26"/>
                    <a:gd name="T5" fmla="*/ 2147483647 h 24"/>
                    <a:gd name="T6" fmla="*/ 2147483647 w 26"/>
                    <a:gd name="T7" fmla="*/ 0 h 24"/>
                    <a:gd name="T8" fmla="*/ 2147483647 w 26"/>
                    <a:gd name="T9" fmla="*/ 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8" y="0"/>
                      </a:moveTo>
                      <a:cubicBezTo>
                        <a:pt x="8" y="0"/>
                        <a:pt x="0" y="20"/>
                        <a:pt x="6" y="22"/>
                      </a:cubicBezTo>
                      <a:cubicBezTo>
                        <a:pt x="12" y="24"/>
                        <a:pt x="20" y="20"/>
                        <a:pt x="20" y="20"/>
                      </a:cubicBezTo>
                      <a:cubicBezTo>
                        <a:pt x="26" y="0"/>
                        <a:pt x="26" y="0"/>
                        <a:pt x="26" y="0"/>
                      </a:cubicBezTo>
                      <a:lnTo>
                        <a:pt x="8"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4" name="Freeform 41"/>
                <p:cNvSpPr>
                  <a:spLocks/>
                </p:cNvSpPr>
                <p:nvPr/>
              </p:nvSpPr>
              <p:spPr bwMode="auto">
                <a:xfrm>
                  <a:off x="3717925" y="3282950"/>
                  <a:ext cx="11113" cy="22225"/>
                </a:xfrm>
                <a:custGeom>
                  <a:avLst/>
                  <a:gdLst>
                    <a:gd name="T0" fmla="*/ 0 w 7"/>
                    <a:gd name="T1" fmla="*/ 2147483647 h 14"/>
                    <a:gd name="T2" fmla="*/ 2147483647 w 7"/>
                    <a:gd name="T3" fmla="*/ 2147483647 h 14"/>
                    <a:gd name="T4" fmla="*/ 2147483647 w 7"/>
                    <a:gd name="T5" fmla="*/ 0 h 14"/>
                    <a:gd name="T6" fmla="*/ 0 w 7"/>
                    <a:gd name="T7" fmla="*/ 2147483647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0" y="1"/>
                      </a:moveTo>
                      <a:lnTo>
                        <a:pt x="3" y="14"/>
                      </a:lnTo>
                      <a:lnTo>
                        <a:pt x="7" y="0"/>
                      </a:lnTo>
                      <a:lnTo>
                        <a:pt x="0" y="1"/>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5" name="Freeform 42"/>
                <p:cNvSpPr>
                  <a:spLocks/>
                </p:cNvSpPr>
                <p:nvPr/>
              </p:nvSpPr>
              <p:spPr bwMode="auto">
                <a:xfrm>
                  <a:off x="3749675" y="3317875"/>
                  <a:ext cx="22225" cy="30163"/>
                </a:xfrm>
                <a:custGeom>
                  <a:avLst/>
                  <a:gdLst>
                    <a:gd name="T0" fmla="*/ 0 w 14"/>
                    <a:gd name="T1" fmla="*/ 2147483647 h 19"/>
                    <a:gd name="T2" fmla="*/ 2147483647 w 14"/>
                    <a:gd name="T3" fmla="*/ 2147483647 h 19"/>
                    <a:gd name="T4" fmla="*/ 2147483647 w 14"/>
                    <a:gd name="T5" fmla="*/ 2147483647 h 19"/>
                    <a:gd name="T6" fmla="*/ 2147483647 w 14"/>
                    <a:gd name="T7" fmla="*/ 0 h 19"/>
                    <a:gd name="T8" fmla="*/ 0 w 14"/>
                    <a:gd name="T9" fmla="*/ 2147483647 h 19"/>
                    <a:gd name="T10" fmla="*/ 0 60000 65536"/>
                    <a:gd name="T11" fmla="*/ 0 60000 65536"/>
                    <a:gd name="T12" fmla="*/ 0 60000 65536"/>
                    <a:gd name="T13" fmla="*/ 0 60000 65536"/>
                    <a:gd name="T14" fmla="*/ 0 60000 65536"/>
                    <a:gd name="T15" fmla="*/ 0 w 14"/>
                    <a:gd name="T16" fmla="*/ 0 h 19"/>
                    <a:gd name="T17" fmla="*/ 14 w 14"/>
                    <a:gd name="T18" fmla="*/ 19 h 19"/>
                  </a:gdLst>
                  <a:ahLst/>
                  <a:cxnLst>
                    <a:cxn ang="T10">
                      <a:pos x="T0" y="T1"/>
                    </a:cxn>
                    <a:cxn ang="T11">
                      <a:pos x="T2" y="T3"/>
                    </a:cxn>
                    <a:cxn ang="T12">
                      <a:pos x="T4" y="T5"/>
                    </a:cxn>
                    <a:cxn ang="T13">
                      <a:pos x="T6" y="T7"/>
                    </a:cxn>
                    <a:cxn ang="T14">
                      <a:pos x="T8" y="T9"/>
                    </a:cxn>
                  </a:cxnLst>
                  <a:rect l="T15" t="T16" r="T17" b="T18"/>
                  <a:pathLst>
                    <a:path w="14" h="19">
                      <a:moveTo>
                        <a:pt x="0" y="11"/>
                      </a:moveTo>
                      <a:lnTo>
                        <a:pt x="9" y="19"/>
                      </a:lnTo>
                      <a:lnTo>
                        <a:pt x="14" y="2"/>
                      </a:lnTo>
                      <a:lnTo>
                        <a:pt x="2" y="0"/>
                      </a:lnTo>
                      <a:lnTo>
                        <a:pt x="0" y="11"/>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6" name="Freeform 43"/>
                <p:cNvSpPr>
                  <a:spLocks/>
                </p:cNvSpPr>
                <p:nvPr/>
              </p:nvSpPr>
              <p:spPr bwMode="auto">
                <a:xfrm>
                  <a:off x="3765550" y="3328988"/>
                  <a:ext cx="28575" cy="20637"/>
                </a:xfrm>
                <a:custGeom>
                  <a:avLst/>
                  <a:gdLst>
                    <a:gd name="T0" fmla="*/ 2147483647 w 26"/>
                    <a:gd name="T1" fmla="*/ 2147483647 h 20"/>
                    <a:gd name="T2" fmla="*/ 2147483647 w 26"/>
                    <a:gd name="T3" fmla="*/ 2147483647 h 20"/>
                    <a:gd name="T4" fmla="*/ 2147483647 w 26"/>
                    <a:gd name="T5" fmla="*/ 0 h 20"/>
                    <a:gd name="T6" fmla="*/ 2147483647 w 26"/>
                    <a:gd name="T7" fmla="*/ 2147483647 h 20"/>
                    <a:gd name="T8" fmla="*/ 0 60000 65536"/>
                    <a:gd name="T9" fmla="*/ 0 60000 65536"/>
                    <a:gd name="T10" fmla="*/ 0 60000 65536"/>
                    <a:gd name="T11" fmla="*/ 0 60000 65536"/>
                    <a:gd name="T12" fmla="*/ 0 w 26"/>
                    <a:gd name="T13" fmla="*/ 0 h 20"/>
                    <a:gd name="T14" fmla="*/ 26 w 26"/>
                    <a:gd name="T15" fmla="*/ 20 h 20"/>
                  </a:gdLst>
                  <a:ahLst/>
                  <a:cxnLst>
                    <a:cxn ang="T8">
                      <a:pos x="T0" y="T1"/>
                    </a:cxn>
                    <a:cxn ang="T9">
                      <a:pos x="T2" y="T3"/>
                    </a:cxn>
                    <a:cxn ang="T10">
                      <a:pos x="T4" y="T5"/>
                    </a:cxn>
                    <a:cxn ang="T11">
                      <a:pos x="T6" y="T7"/>
                    </a:cxn>
                  </a:cxnLst>
                  <a:rect l="T12" t="T13" r="T14" b="T15"/>
                  <a:pathLst>
                    <a:path w="26" h="20">
                      <a:moveTo>
                        <a:pt x="16" y="2"/>
                      </a:moveTo>
                      <a:cubicBezTo>
                        <a:pt x="12" y="8"/>
                        <a:pt x="0" y="16"/>
                        <a:pt x="10" y="18"/>
                      </a:cubicBezTo>
                      <a:cubicBezTo>
                        <a:pt x="20" y="20"/>
                        <a:pt x="26" y="0"/>
                        <a:pt x="26" y="0"/>
                      </a:cubicBezTo>
                      <a:lnTo>
                        <a:pt x="16" y="2"/>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7" name="Freeform 44"/>
                <p:cNvSpPr>
                  <a:spLocks/>
                </p:cNvSpPr>
                <p:nvPr/>
              </p:nvSpPr>
              <p:spPr bwMode="auto">
                <a:xfrm>
                  <a:off x="4754563" y="3621088"/>
                  <a:ext cx="93662" cy="155575"/>
                </a:xfrm>
                <a:custGeom>
                  <a:avLst/>
                  <a:gdLst>
                    <a:gd name="T0" fmla="*/ 2147483647 w 89"/>
                    <a:gd name="T1" fmla="*/ 0 h 147"/>
                    <a:gd name="T2" fmla="*/ 2147483647 w 89"/>
                    <a:gd name="T3" fmla="*/ 2147483647 h 147"/>
                    <a:gd name="T4" fmla="*/ 2147483647 w 89"/>
                    <a:gd name="T5" fmla="*/ 2147483647 h 147"/>
                    <a:gd name="T6" fmla="*/ 2147483647 w 89"/>
                    <a:gd name="T7" fmla="*/ 2147483647 h 147"/>
                    <a:gd name="T8" fmla="*/ 2147483647 w 89"/>
                    <a:gd name="T9" fmla="*/ 2147483647 h 147"/>
                    <a:gd name="T10" fmla="*/ 2147483647 w 89"/>
                    <a:gd name="T11" fmla="*/ 2147483647 h 147"/>
                    <a:gd name="T12" fmla="*/ 2147483647 w 89"/>
                    <a:gd name="T13" fmla="*/ 2147483647 h 147"/>
                    <a:gd name="T14" fmla="*/ 2147483647 w 89"/>
                    <a:gd name="T15" fmla="*/ 2147483647 h 147"/>
                    <a:gd name="T16" fmla="*/ 2147483647 w 89"/>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47"/>
                    <a:gd name="T29" fmla="*/ 89 w 89"/>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47">
                      <a:moveTo>
                        <a:pt x="61" y="0"/>
                      </a:moveTo>
                      <a:cubicBezTo>
                        <a:pt x="36" y="10"/>
                        <a:pt x="24" y="14"/>
                        <a:pt x="18" y="40"/>
                      </a:cubicBezTo>
                      <a:cubicBezTo>
                        <a:pt x="12" y="65"/>
                        <a:pt x="0" y="63"/>
                        <a:pt x="10" y="85"/>
                      </a:cubicBezTo>
                      <a:cubicBezTo>
                        <a:pt x="20" y="107"/>
                        <a:pt x="14" y="99"/>
                        <a:pt x="10" y="123"/>
                      </a:cubicBezTo>
                      <a:cubicBezTo>
                        <a:pt x="6" y="147"/>
                        <a:pt x="40" y="147"/>
                        <a:pt x="48" y="123"/>
                      </a:cubicBezTo>
                      <a:cubicBezTo>
                        <a:pt x="55" y="99"/>
                        <a:pt x="48" y="79"/>
                        <a:pt x="53" y="65"/>
                      </a:cubicBezTo>
                      <a:cubicBezTo>
                        <a:pt x="59" y="52"/>
                        <a:pt x="63" y="30"/>
                        <a:pt x="71" y="30"/>
                      </a:cubicBezTo>
                      <a:cubicBezTo>
                        <a:pt x="79" y="30"/>
                        <a:pt x="89" y="6"/>
                        <a:pt x="89" y="6"/>
                      </a:cubicBezTo>
                      <a:lnTo>
                        <a:pt x="61"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8" name="Freeform 45"/>
                <p:cNvSpPr>
                  <a:spLocks/>
                </p:cNvSpPr>
                <p:nvPr/>
              </p:nvSpPr>
              <p:spPr bwMode="auto">
                <a:xfrm>
                  <a:off x="4624388" y="3733800"/>
                  <a:ext cx="38100" cy="142875"/>
                </a:xfrm>
                <a:custGeom>
                  <a:avLst/>
                  <a:gdLst>
                    <a:gd name="T0" fmla="*/ 2147483647 w 36"/>
                    <a:gd name="T1" fmla="*/ 0 h 135"/>
                    <a:gd name="T2" fmla="*/ 2147483647 w 36"/>
                    <a:gd name="T3" fmla="*/ 2147483647 h 135"/>
                    <a:gd name="T4" fmla="*/ 2147483647 w 36"/>
                    <a:gd name="T5" fmla="*/ 2147483647 h 135"/>
                    <a:gd name="T6" fmla="*/ 2147483647 w 36"/>
                    <a:gd name="T7" fmla="*/ 2147483647 h 135"/>
                    <a:gd name="T8" fmla="*/ 2147483647 w 36"/>
                    <a:gd name="T9" fmla="*/ 0 h 135"/>
                    <a:gd name="T10" fmla="*/ 0 60000 65536"/>
                    <a:gd name="T11" fmla="*/ 0 60000 65536"/>
                    <a:gd name="T12" fmla="*/ 0 60000 65536"/>
                    <a:gd name="T13" fmla="*/ 0 60000 65536"/>
                    <a:gd name="T14" fmla="*/ 0 60000 65536"/>
                    <a:gd name="T15" fmla="*/ 0 w 36"/>
                    <a:gd name="T16" fmla="*/ 0 h 135"/>
                    <a:gd name="T17" fmla="*/ 36 w 36"/>
                    <a:gd name="T18" fmla="*/ 135 h 135"/>
                  </a:gdLst>
                  <a:ahLst/>
                  <a:cxnLst>
                    <a:cxn ang="T10">
                      <a:pos x="T0" y="T1"/>
                    </a:cxn>
                    <a:cxn ang="T11">
                      <a:pos x="T2" y="T3"/>
                    </a:cxn>
                    <a:cxn ang="T12">
                      <a:pos x="T4" y="T5"/>
                    </a:cxn>
                    <a:cxn ang="T13">
                      <a:pos x="T6" y="T7"/>
                    </a:cxn>
                    <a:cxn ang="T14">
                      <a:pos x="T8" y="T9"/>
                    </a:cxn>
                  </a:cxnLst>
                  <a:rect l="T15" t="T16" r="T17" b="T18"/>
                  <a:pathLst>
                    <a:path w="36" h="135">
                      <a:moveTo>
                        <a:pt x="34" y="0"/>
                      </a:moveTo>
                      <a:cubicBezTo>
                        <a:pt x="32" y="16"/>
                        <a:pt x="34" y="48"/>
                        <a:pt x="22" y="60"/>
                      </a:cubicBezTo>
                      <a:cubicBezTo>
                        <a:pt x="10" y="72"/>
                        <a:pt x="0" y="116"/>
                        <a:pt x="4" y="125"/>
                      </a:cubicBezTo>
                      <a:cubicBezTo>
                        <a:pt x="8" y="135"/>
                        <a:pt x="28" y="98"/>
                        <a:pt x="32" y="78"/>
                      </a:cubicBezTo>
                      <a:cubicBezTo>
                        <a:pt x="36" y="58"/>
                        <a:pt x="34" y="0"/>
                        <a:pt x="34" y="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29" name="Freeform 46"/>
                <p:cNvSpPr>
                  <a:spLocks/>
                </p:cNvSpPr>
                <p:nvPr/>
              </p:nvSpPr>
              <p:spPr bwMode="auto">
                <a:xfrm>
                  <a:off x="5008563" y="3513138"/>
                  <a:ext cx="149225" cy="107950"/>
                </a:xfrm>
                <a:custGeom>
                  <a:avLst/>
                  <a:gdLst>
                    <a:gd name="T0" fmla="*/ 2147483647 w 142"/>
                    <a:gd name="T1" fmla="*/ 2147483647 h 102"/>
                    <a:gd name="T2" fmla="*/ 2147483647 w 142"/>
                    <a:gd name="T3" fmla="*/ 2147483647 h 102"/>
                    <a:gd name="T4" fmla="*/ 2147483647 w 142"/>
                    <a:gd name="T5" fmla="*/ 2147483647 h 102"/>
                    <a:gd name="T6" fmla="*/ 2147483647 w 142"/>
                    <a:gd name="T7" fmla="*/ 2147483647 h 102"/>
                    <a:gd name="T8" fmla="*/ 2147483647 w 142"/>
                    <a:gd name="T9" fmla="*/ 2147483647 h 102"/>
                    <a:gd name="T10" fmla="*/ 2147483647 w 142"/>
                    <a:gd name="T11" fmla="*/ 2147483647 h 102"/>
                    <a:gd name="T12" fmla="*/ 2147483647 w 142"/>
                    <a:gd name="T13" fmla="*/ 2147483647 h 102"/>
                    <a:gd name="T14" fmla="*/ 2147483647 w 142"/>
                    <a:gd name="T15" fmla="*/ 2147483647 h 102"/>
                    <a:gd name="T16" fmla="*/ 2147483647 w 142"/>
                    <a:gd name="T17" fmla="*/ 214748364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02"/>
                    <a:gd name="T29" fmla="*/ 142 w 142"/>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02">
                      <a:moveTo>
                        <a:pt x="102" y="8"/>
                      </a:moveTo>
                      <a:cubicBezTo>
                        <a:pt x="82" y="4"/>
                        <a:pt x="76" y="0"/>
                        <a:pt x="66" y="26"/>
                      </a:cubicBezTo>
                      <a:cubicBezTo>
                        <a:pt x="56" y="52"/>
                        <a:pt x="58" y="42"/>
                        <a:pt x="44" y="52"/>
                      </a:cubicBezTo>
                      <a:cubicBezTo>
                        <a:pt x="30" y="62"/>
                        <a:pt x="0" y="52"/>
                        <a:pt x="21" y="72"/>
                      </a:cubicBezTo>
                      <a:cubicBezTo>
                        <a:pt x="42" y="92"/>
                        <a:pt x="44" y="102"/>
                        <a:pt x="60" y="98"/>
                      </a:cubicBezTo>
                      <a:cubicBezTo>
                        <a:pt x="76" y="94"/>
                        <a:pt x="71" y="74"/>
                        <a:pt x="82" y="86"/>
                      </a:cubicBezTo>
                      <a:cubicBezTo>
                        <a:pt x="93" y="98"/>
                        <a:pt x="94" y="78"/>
                        <a:pt x="104" y="66"/>
                      </a:cubicBezTo>
                      <a:cubicBezTo>
                        <a:pt x="114" y="54"/>
                        <a:pt x="118" y="40"/>
                        <a:pt x="130" y="38"/>
                      </a:cubicBezTo>
                      <a:cubicBezTo>
                        <a:pt x="142" y="36"/>
                        <a:pt x="111" y="10"/>
                        <a:pt x="102" y="8"/>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0" name="Freeform 47"/>
                <p:cNvSpPr>
                  <a:spLocks/>
                </p:cNvSpPr>
                <p:nvPr/>
              </p:nvSpPr>
              <p:spPr bwMode="auto">
                <a:xfrm>
                  <a:off x="5072063" y="3448050"/>
                  <a:ext cx="66675" cy="49213"/>
                </a:xfrm>
                <a:custGeom>
                  <a:avLst/>
                  <a:gdLst>
                    <a:gd name="T0" fmla="*/ 2147483647 w 64"/>
                    <a:gd name="T1" fmla="*/ 2147483647 h 47"/>
                    <a:gd name="T2" fmla="*/ 2147483647 w 64"/>
                    <a:gd name="T3" fmla="*/ 2147483647 h 47"/>
                    <a:gd name="T4" fmla="*/ 2147483647 w 64"/>
                    <a:gd name="T5" fmla="*/ 2147483647 h 47"/>
                    <a:gd name="T6" fmla="*/ 2147483647 w 64"/>
                    <a:gd name="T7" fmla="*/ 2147483647 h 47"/>
                    <a:gd name="T8" fmla="*/ 2147483647 w 64"/>
                    <a:gd name="T9" fmla="*/ 2147483647 h 47"/>
                    <a:gd name="T10" fmla="*/ 2147483647 w 64"/>
                    <a:gd name="T11" fmla="*/ 0 h 47"/>
                    <a:gd name="T12" fmla="*/ 2147483647 w 64"/>
                    <a:gd name="T13" fmla="*/ 2147483647 h 47"/>
                    <a:gd name="T14" fmla="*/ 0 60000 65536"/>
                    <a:gd name="T15" fmla="*/ 0 60000 65536"/>
                    <a:gd name="T16" fmla="*/ 0 60000 65536"/>
                    <a:gd name="T17" fmla="*/ 0 60000 65536"/>
                    <a:gd name="T18" fmla="*/ 0 60000 65536"/>
                    <a:gd name="T19" fmla="*/ 0 60000 65536"/>
                    <a:gd name="T20" fmla="*/ 0 60000 65536"/>
                    <a:gd name="T21" fmla="*/ 0 w 64"/>
                    <a:gd name="T22" fmla="*/ 0 h 47"/>
                    <a:gd name="T23" fmla="*/ 64 w 64"/>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7">
                      <a:moveTo>
                        <a:pt x="22" y="6"/>
                      </a:moveTo>
                      <a:cubicBezTo>
                        <a:pt x="12" y="14"/>
                        <a:pt x="0" y="20"/>
                        <a:pt x="8" y="32"/>
                      </a:cubicBezTo>
                      <a:cubicBezTo>
                        <a:pt x="16" y="43"/>
                        <a:pt x="26" y="43"/>
                        <a:pt x="33" y="45"/>
                      </a:cubicBezTo>
                      <a:cubicBezTo>
                        <a:pt x="40" y="47"/>
                        <a:pt x="44" y="43"/>
                        <a:pt x="52" y="40"/>
                      </a:cubicBezTo>
                      <a:cubicBezTo>
                        <a:pt x="60" y="36"/>
                        <a:pt x="64" y="16"/>
                        <a:pt x="64" y="16"/>
                      </a:cubicBezTo>
                      <a:cubicBezTo>
                        <a:pt x="64" y="16"/>
                        <a:pt x="55" y="0"/>
                        <a:pt x="44" y="0"/>
                      </a:cubicBezTo>
                      <a:cubicBezTo>
                        <a:pt x="33" y="0"/>
                        <a:pt x="22" y="6"/>
                        <a:pt x="22" y="6"/>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1" name="Freeform 48"/>
                <p:cNvSpPr>
                  <a:spLocks/>
                </p:cNvSpPr>
                <p:nvPr/>
              </p:nvSpPr>
              <p:spPr bwMode="auto">
                <a:xfrm>
                  <a:off x="4854575" y="3254375"/>
                  <a:ext cx="90488" cy="82550"/>
                </a:xfrm>
                <a:custGeom>
                  <a:avLst/>
                  <a:gdLst>
                    <a:gd name="T0" fmla="*/ 2147483647 w 86"/>
                    <a:gd name="T1" fmla="*/ 2147483647 h 79"/>
                    <a:gd name="T2" fmla="*/ 2147483647 w 86"/>
                    <a:gd name="T3" fmla="*/ 2147483647 h 79"/>
                    <a:gd name="T4" fmla="*/ 2147483647 w 86"/>
                    <a:gd name="T5" fmla="*/ 2147483647 h 79"/>
                    <a:gd name="T6" fmla="*/ 2147483647 w 86"/>
                    <a:gd name="T7" fmla="*/ 2147483647 h 79"/>
                    <a:gd name="T8" fmla="*/ 2147483647 w 86"/>
                    <a:gd name="T9" fmla="*/ 2147483647 h 79"/>
                    <a:gd name="T10" fmla="*/ 2147483647 w 86"/>
                    <a:gd name="T11" fmla="*/ 2147483647 h 79"/>
                    <a:gd name="T12" fmla="*/ 0 60000 65536"/>
                    <a:gd name="T13" fmla="*/ 0 60000 65536"/>
                    <a:gd name="T14" fmla="*/ 0 60000 65536"/>
                    <a:gd name="T15" fmla="*/ 0 60000 65536"/>
                    <a:gd name="T16" fmla="*/ 0 60000 65536"/>
                    <a:gd name="T17" fmla="*/ 0 60000 65536"/>
                    <a:gd name="T18" fmla="*/ 0 w 86"/>
                    <a:gd name="T19" fmla="*/ 0 h 79"/>
                    <a:gd name="T20" fmla="*/ 86 w 8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6" h="79">
                      <a:moveTo>
                        <a:pt x="40" y="4"/>
                      </a:moveTo>
                      <a:cubicBezTo>
                        <a:pt x="28" y="2"/>
                        <a:pt x="26" y="0"/>
                        <a:pt x="16" y="18"/>
                      </a:cubicBezTo>
                      <a:cubicBezTo>
                        <a:pt x="6" y="36"/>
                        <a:pt x="0" y="40"/>
                        <a:pt x="14" y="55"/>
                      </a:cubicBezTo>
                      <a:cubicBezTo>
                        <a:pt x="28" y="71"/>
                        <a:pt x="48" y="79"/>
                        <a:pt x="54" y="61"/>
                      </a:cubicBezTo>
                      <a:cubicBezTo>
                        <a:pt x="60" y="44"/>
                        <a:pt x="54" y="32"/>
                        <a:pt x="70" y="36"/>
                      </a:cubicBezTo>
                      <a:cubicBezTo>
                        <a:pt x="86" y="40"/>
                        <a:pt x="40" y="4"/>
                        <a:pt x="40" y="4"/>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2" name="Freeform 111"/>
                <p:cNvSpPr>
                  <a:spLocks/>
                </p:cNvSpPr>
                <p:nvPr/>
              </p:nvSpPr>
              <p:spPr bwMode="auto">
                <a:xfrm>
                  <a:off x="4964113" y="3590925"/>
                  <a:ext cx="600075" cy="344488"/>
                </a:xfrm>
                <a:custGeom>
                  <a:avLst/>
                  <a:gdLst>
                    <a:gd name="T0" fmla="*/ 2147483647 w 566"/>
                    <a:gd name="T1" fmla="*/ 2147483647 h 326"/>
                    <a:gd name="T2" fmla="*/ 2147483647 w 566"/>
                    <a:gd name="T3" fmla="*/ 2147483647 h 326"/>
                    <a:gd name="T4" fmla="*/ 2147483647 w 566"/>
                    <a:gd name="T5" fmla="*/ 2147483647 h 326"/>
                    <a:gd name="T6" fmla="*/ 2147483647 w 566"/>
                    <a:gd name="T7" fmla="*/ 2147483647 h 326"/>
                    <a:gd name="T8" fmla="*/ 2147483647 w 566"/>
                    <a:gd name="T9" fmla="*/ 2147483647 h 326"/>
                    <a:gd name="T10" fmla="*/ 2147483647 w 566"/>
                    <a:gd name="T11" fmla="*/ 2147483647 h 326"/>
                    <a:gd name="T12" fmla="*/ 2147483647 w 566"/>
                    <a:gd name="T13" fmla="*/ 2147483647 h 326"/>
                    <a:gd name="T14" fmla="*/ 2147483647 w 566"/>
                    <a:gd name="T15" fmla="*/ 2147483647 h 326"/>
                    <a:gd name="T16" fmla="*/ 2147483647 w 566"/>
                    <a:gd name="T17" fmla="*/ 2147483647 h 326"/>
                    <a:gd name="T18" fmla="*/ 2147483647 w 566"/>
                    <a:gd name="T19" fmla="*/ 2147483647 h 326"/>
                    <a:gd name="T20" fmla="*/ 2147483647 w 566"/>
                    <a:gd name="T21" fmla="*/ 2147483647 h 326"/>
                    <a:gd name="T22" fmla="*/ 2147483647 w 566"/>
                    <a:gd name="T23" fmla="*/ 2147483647 h 326"/>
                    <a:gd name="T24" fmla="*/ 2147483647 w 566"/>
                    <a:gd name="T25" fmla="*/ 2147483647 h 326"/>
                    <a:gd name="T26" fmla="*/ 2147483647 w 566"/>
                    <a:gd name="T27" fmla="*/ 2147483647 h 326"/>
                    <a:gd name="T28" fmla="*/ 2147483647 w 566"/>
                    <a:gd name="T29" fmla="*/ 2147483647 h 326"/>
                    <a:gd name="T30" fmla="*/ 2147483647 w 566"/>
                    <a:gd name="T31" fmla="*/ 2147483647 h 326"/>
                    <a:gd name="T32" fmla="*/ 2147483647 w 566"/>
                    <a:gd name="T33" fmla="*/ 2147483647 h 326"/>
                    <a:gd name="T34" fmla="*/ 2147483647 w 566"/>
                    <a:gd name="T35" fmla="*/ 2147483647 h 326"/>
                    <a:gd name="T36" fmla="*/ 2147483647 w 566"/>
                    <a:gd name="T37" fmla="*/ 2147483647 h 326"/>
                    <a:gd name="T38" fmla="*/ 2147483647 w 566"/>
                    <a:gd name="T39" fmla="*/ 2147483647 h 326"/>
                    <a:gd name="T40" fmla="*/ 2147483647 w 566"/>
                    <a:gd name="T41" fmla="*/ 2147483647 h 326"/>
                    <a:gd name="T42" fmla="*/ 2147483647 w 566"/>
                    <a:gd name="T43" fmla="*/ 2147483647 h 326"/>
                    <a:gd name="T44" fmla="*/ 2147483647 w 566"/>
                    <a:gd name="T45" fmla="*/ 2147483647 h 326"/>
                    <a:gd name="T46" fmla="*/ 2147483647 w 566"/>
                    <a:gd name="T47" fmla="*/ 2147483647 h 326"/>
                    <a:gd name="T48" fmla="*/ 2147483647 w 566"/>
                    <a:gd name="T49" fmla="*/ 2147483647 h 326"/>
                    <a:gd name="T50" fmla="*/ 2147483647 w 566"/>
                    <a:gd name="T51" fmla="*/ 2147483647 h 326"/>
                    <a:gd name="T52" fmla="*/ 2147483647 w 566"/>
                    <a:gd name="T53" fmla="*/ 2147483647 h 326"/>
                    <a:gd name="T54" fmla="*/ 2147483647 w 566"/>
                    <a:gd name="T55" fmla="*/ 2147483647 h 326"/>
                    <a:gd name="T56" fmla="*/ 2147483647 w 566"/>
                    <a:gd name="T57" fmla="*/ 2147483647 h 326"/>
                    <a:gd name="T58" fmla="*/ 2147483647 w 566"/>
                    <a:gd name="T59" fmla="*/ 2147483647 h 326"/>
                    <a:gd name="T60" fmla="*/ 2147483647 w 566"/>
                    <a:gd name="T61" fmla="*/ 2147483647 h 326"/>
                    <a:gd name="T62" fmla="*/ 2147483647 w 566"/>
                    <a:gd name="T63" fmla="*/ 2147483647 h 326"/>
                    <a:gd name="T64" fmla="*/ 2147483647 w 566"/>
                    <a:gd name="T65" fmla="*/ 2147483647 h 326"/>
                    <a:gd name="T66" fmla="*/ 2147483647 w 566"/>
                    <a:gd name="T67" fmla="*/ 2147483647 h 326"/>
                    <a:gd name="T68" fmla="*/ 2147483647 w 566"/>
                    <a:gd name="T69" fmla="*/ 2147483647 h 326"/>
                    <a:gd name="T70" fmla="*/ 2147483647 w 566"/>
                    <a:gd name="T71" fmla="*/ 2147483647 h 326"/>
                    <a:gd name="T72" fmla="*/ 2147483647 w 566"/>
                    <a:gd name="T73" fmla="*/ 2147483647 h 326"/>
                    <a:gd name="T74" fmla="*/ 2147483647 w 566"/>
                    <a:gd name="T75" fmla="*/ 2147483647 h 326"/>
                    <a:gd name="T76" fmla="*/ 2147483647 w 566"/>
                    <a:gd name="T77" fmla="*/ 2147483647 h 326"/>
                    <a:gd name="T78" fmla="*/ 2147483647 w 566"/>
                    <a:gd name="T79" fmla="*/ 2147483647 h 326"/>
                    <a:gd name="T80" fmla="*/ 2147483647 w 566"/>
                    <a:gd name="T81" fmla="*/ 2147483647 h 326"/>
                    <a:gd name="T82" fmla="*/ 2147483647 w 566"/>
                    <a:gd name="T83" fmla="*/ 2147483647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6"/>
                    <a:gd name="T127" fmla="*/ 0 h 326"/>
                    <a:gd name="T128" fmla="*/ 566 w 566"/>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6" h="326">
                      <a:moveTo>
                        <a:pt x="426" y="324"/>
                      </a:moveTo>
                      <a:cubicBezTo>
                        <a:pt x="440" y="323"/>
                        <a:pt x="456" y="312"/>
                        <a:pt x="467" y="312"/>
                      </a:cubicBezTo>
                      <a:cubicBezTo>
                        <a:pt x="480" y="311"/>
                        <a:pt x="485" y="326"/>
                        <a:pt x="496" y="325"/>
                      </a:cubicBezTo>
                      <a:cubicBezTo>
                        <a:pt x="516" y="323"/>
                        <a:pt x="527" y="290"/>
                        <a:pt x="541" y="274"/>
                      </a:cubicBezTo>
                      <a:cubicBezTo>
                        <a:pt x="548" y="269"/>
                        <a:pt x="548" y="268"/>
                        <a:pt x="552" y="266"/>
                      </a:cubicBezTo>
                      <a:cubicBezTo>
                        <a:pt x="536" y="248"/>
                        <a:pt x="522" y="221"/>
                        <a:pt x="528" y="197"/>
                      </a:cubicBezTo>
                      <a:cubicBezTo>
                        <a:pt x="533" y="176"/>
                        <a:pt x="556" y="177"/>
                        <a:pt x="566" y="159"/>
                      </a:cubicBezTo>
                      <a:cubicBezTo>
                        <a:pt x="554" y="146"/>
                        <a:pt x="553" y="120"/>
                        <a:pt x="547" y="104"/>
                      </a:cubicBezTo>
                      <a:cubicBezTo>
                        <a:pt x="540" y="85"/>
                        <a:pt x="562" y="20"/>
                        <a:pt x="539" y="13"/>
                      </a:cubicBezTo>
                      <a:cubicBezTo>
                        <a:pt x="523" y="8"/>
                        <a:pt x="517" y="58"/>
                        <a:pt x="502" y="68"/>
                      </a:cubicBezTo>
                      <a:cubicBezTo>
                        <a:pt x="492" y="75"/>
                        <a:pt x="488" y="77"/>
                        <a:pt x="476" y="76"/>
                      </a:cubicBezTo>
                      <a:cubicBezTo>
                        <a:pt x="468" y="75"/>
                        <a:pt x="462" y="68"/>
                        <a:pt x="452" y="70"/>
                      </a:cubicBezTo>
                      <a:cubicBezTo>
                        <a:pt x="442" y="73"/>
                        <a:pt x="442" y="84"/>
                        <a:pt x="428" y="81"/>
                      </a:cubicBezTo>
                      <a:cubicBezTo>
                        <a:pt x="420" y="79"/>
                        <a:pt x="411" y="67"/>
                        <a:pt x="404" y="63"/>
                      </a:cubicBezTo>
                      <a:cubicBezTo>
                        <a:pt x="395" y="58"/>
                        <a:pt x="386" y="55"/>
                        <a:pt x="377" y="51"/>
                      </a:cubicBezTo>
                      <a:cubicBezTo>
                        <a:pt x="360" y="42"/>
                        <a:pt x="349" y="29"/>
                        <a:pt x="335" y="21"/>
                      </a:cubicBezTo>
                      <a:cubicBezTo>
                        <a:pt x="302" y="0"/>
                        <a:pt x="290" y="26"/>
                        <a:pt x="265" y="43"/>
                      </a:cubicBezTo>
                      <a:cubicBezTo>
                        <a:pt x="265" y="49"/>
                        <a:pt x="265" y="49"/>
                        <a:pt x="265" y="49"/>
                      </a:cubicBezTo>
                      <a:cubicBezTo>
                        <a:pt x="266" y="62"/>
                        <a:pt x="267" y="77"/>
                        <a:pt x="268" y="93"/>
                      </a:cubicBezTo>
                      <a:cubicBezTo>
                        <a:pt x="269" y="126"/>
                        <a:pt x="266" y="123"/>
                        <a:pt x="253" y="145"/>
                      </a:cubicBezTo>
                      <a:cubicBezTo>
                        <a:pt x="240" y="167"/>
                        <a:pt x="215" y="160"/>
                        <a:pt x="193" y="157"/>
                      </a:cubicBezTo>
                      <a:cubicBezTo>
                        <a:pt x="171" y="154"/>
                        <a:pt x="179" y="137"/>
                        <a:pt x="177" y="123"/>
                      </a:cubicBezTo>
                      <a:cubicBezTo>
                        <a:pt x="175" y="109"/>
                        <a:pt x="160" y="106"/>
                        <a:pt x="149" y="98"/>
                      </a:cubicBezTo>
                      <a:cubicBezTo>
                        <a:pt x="139" y="91"/>
                        <a:pt x="139" y="88"/>
                        <a:pt x="134" y="75"/>
                      </a:cubicBezTo>
                      <a:cubicBezTo>
                        <a:pt x="129" y="62"/>
                        <a:pt x="120" y="70"/>
                        <a:pt x="106" y="78"/>
                      </a:cubicBezTo>
                      <a:cubicBezTo>
                        <a:pt x="92" y="85"/>
                        <a:pt x="84" y="83"/>
                        <a:pt x="67" y="95"/>
                      </a:cubicBezTo>
                      <a:cubicBezTo>
                        <a:pt x="50" y="107"/>
                        <a:pt x="44" y="118"/>
                        <a:pt x="45" y="140"/>
                      </a:cubicBezTo>
                      <a:cubicBezTo>
                        <a:pt x="46" y="161"/>
                        <a:pt x="36" y="179"/>
                        <a:pt x="18" y="198"/>
                      </a:cubicBezTo>
                      <a:cubicBezTo>
                        <a:pt x="0" y="218"/>
                        <a:pt x="9" y="237"/>
                        <a:pt x="11" y="249"/>
                      </a:cubicBezTo>
                      <a:cubicBezTo>
                        <a:pt x="13" y="262"/>
                        <a:pt x="22" y="272"/>
                        <a:pt x="22" y="272"/>
                      </a:cubicBezTo>
                      <a:cubicBezTo>
                        <a:pt x="22" y="276"/>
                        <a:pt x="22" y="276"/>
                        <a:pt x="22" y="276"/>
                      </a:cubicBezTo>
                      <a:cubicBezTo>
                        <a:pt x="49" y="280"/>
                        <a:pt x="71" y="249"/>
                        <a:pt x="96" y="248"/>
                      </a:cubicBezTo>
                      <a:cubicBezTo>
                        <a:pt x="104" y="248"/>
                        <a:pt x="111" y="254"/>
                        <a:pt x="120" y="254"/>
                      </a:cubicBezTo>
                      <a:cubicBezTo>
                        <a:pt x="131" y="255"/>
                        <a:pt x="145" y="251"/>
                        <a:pt x="157" y="250"/>
                      </a:cubicBezTo>
                      <a:cubicBezTo>
                        <a:pt x="181" y="249"/>
                        <a:pt x="204" y="248"/>
                        <a:pt x="228" y="248"/>
                      </a:cubicBezTo>
                      <a:cubicBezTo>
                        <a:pt x="237" y="248"/>
                        <a:pt x="245" y="249"/>
                        <a:pt x="254" y="250"/>
                      </a:cubicBezTo>
                      <a:cubicBezTo>
                        <a:pt x="257" y="251"/>
                        <a:pt x="263" y="255"/>
                        <a:pt x="266" y="254"/>
                      </a:cubicBezTo>
                      <a:cubicBezTo>
                        <a:pt x="270" y="254"/>
                        <a:pt x="278" y="248"/>
                        <a:pt x="278" y="248"/>
                      </a:cubicBezTo>
                      <a:cubicBezTo>
                        <a:pt x="289" y="248"/>
                        <a:pt x="282" y="241"/>
                        <a:pt x="296" y="252"/>
                      </a:cubicBezTo>
                      <a:cubicBezTo>
                        <a:pt x="306" y="260"/>
                        <a:pt x="307" y="266"/>
                        <a:pt x="318" y="270"/>
                      </a:cubicBezTo>
                      <a:cubicBezTo>
                        <a:pt x="337" y="278"/>
                        <a:pt x="362" y="272"/>
                        <a:pt x="379" y="285"/>
                      </a:cubicBezTo>
                      <a:cubicBezTo>
                        <a:pt x="387" y="290"/>
                        <a:pt x="421" y="315"/>
                        <a:pt x="426" y="324"/>
                      </a:cubicBezTo>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3" name="Freeform 112"/>
                <p:cNvSpPr>
                  <a:spLocks/>
                </p:cNvSpPr>
                <p:nvPr/>
              </p:nvSpPr>
              <p:spPr bwMode="auto">
                <a:xfrm>
                  <a:off x="4964113" y="3590925"/>
                  <a:ext cx="600075" cy="344488"/>
                </a:xfrm>
                <a:custGeom>
                  <a:avLst/>
                  <a:gdLst>
                    <a:gd name="T0" fmla="*/ 2147483647 w 566"/>
                    <a:gd name="T1" fmla="*/ 2147483647 h 326"/>
                    <a:gd name="T2" fmla="*/ 2147483647 w 566"/>
                    <a:gd name="T3" fmla="*/ 2147483647 h 326"/>
                    <a:gd name="T4" fmla="*/ 2147483647 w 566"/>
                    <a:gd name="T5" fmla="*/ 2147483647 h 326"/>
                    <a:gd name="T6" fmla="*/ 2147483647 w 566"/>
                    <a:gd name="T7" fmla="*/ 2147483647 h 326"/>
                    <a:gd name="T8" fmla="*/ 2147483647 w 566"/>
                    <a:gd name="T9" fmla="*/ 2147483647 h 326"/>
                    <a:gd name="T10" fmla="*/ 2147483647 w 566"/>
                    <a:gd name="T11" fmla="*/ 2147483647 h 326"/>
                    <a:gd name="T12" fmla="*/ 2147483647 w 566"/>
                    <a:gd name="T13" fmla="*/ 2147483647 h 326"/>
                    <a:gd name="T14" fmla="*/ 2147483647 w 566"/>
                    <a:gd name="T15" fmla="*/ 2147483647 h 326"/>
                    <a:gd name="T16" fmla="*/ 2147483647 w 566"/>
                    <a:gd name="T17" fmla="*/ 2147483647 h 326"/>
                    <a:gd name="T18" fmla="*/ 2147483647 w 566"/>
                    <a:gd name="T19" fmla="*/ 2147483647 h 326"/>
                    <a:gd name="T20" fmla="*/ 2147483647 w 566"/>
                    <a:gd name="T21" fmla="*/ 2147483647 h 326"/>
                    <a:gd name="T22" fmla="*/ 2147483647 w 566"/>
                    <a:gd name="T23" fmla="*/ 2147483647 h 326"/>
                    <a:gd name="T24" fmla="*/ 2147483647 w 566"/>
                    <a:gd name="T25" fmla="*/ 2147483647 h 326"/>
                    <a:gd name="T26" fmla="*/ 2147483647 w 566"/>
                    <a:gd name="T27" fmla="*/ 2147483647 h 326"/>
                    <a:gd name="T28" fmla="*/ 2147483647 w 566"/>
                    <a:gd name="T29" fmla="*/ 2147483647 h 326"/>
                    <a:gd name="T30" fmla="*/ 2147483647 w 566"/>
                    <a:gd name="T31" fmla="*/ 2147483647 h 326"/>
                    <a:gd name="T32" fmla="*/ 2147483647 w 566"/>
                    <a:gd name="T33" fmla="*/ 2147483647 h 326"/>
                    <a:gd name="T34" fmla="*/ 2147483647 w 566"/>
                    <a:gd name="T35" fmla="*/ 2147483647 h 326"/>
                    <a:gd name="T36" fmla="*/ 2147483647 w 566"/>
                    <a:gd name="T37" fmla="*/ 2147483647 h 326"/>
                    <a:gd name="T38" fmla="*/ 2147483647 w 566"/>
                    <a:gd name="T39" fmla="*/ 2147483647 h 326"/>
                    <a:gd name="T40" fmla="*/ 2147483647 w 566"/>
                    <a:gd name="T41" fmla="*/ 2147483647 h 326"/>
                    <a:gd name="T42" fmla="*/ 2147483647 w 566"/>
                    <a:gd name="T43" fmla="*/ 2147483647 h 326"/>
                    <a:gd name="T44" fmla="*/ 2147483647 w 566"/>
                    <a:gd name="T45" fmla="*/ 2147483647 h 326"/>
                    <a:gd name="T46" fmla="*/ 2147483647 w 566"/>
                    <a:gd name="T47" fmla="*/ 2147483647 h 326"/>
                    <a:gd name="T48" fmla="*/ 2147483647 w 566"/>
                    <a:gd name="T49" fmla="*/ 2147483647 h 326"/>
                    <a:gd name="T50" fmla="*/ 2147483647 w 566"/>
                    <a:gd name="T51" fmla="*/ 2147483647 h 326"/>
                    <a:gd name="T52" fmla="*/ 2147483647 w 566"/>
                    <a:gd name="T53" fmla="*/ 2147483647 h 326"/>
                    <a:gd name="T54" fmla="*/ 2147483647 w 566"/>
                    <a:gd name="T55" fmla="*/ 2147483647 h 326"/>
                    <a:gd name="T56" fmla="*/ 2147483647 w 566"/>
                    <a:gd name="T57" fmla="*/ 2147483647 h 326"/>
                    <a:gd name="T58" fmla="*/ 2147483647 w 566"/>
                    <a:gd name="T59" fmla="*/ 2147483647 h 326"/>
                    <a:gd name="T60" fmla="*/ 2147483647 w 566"/>
                    <a:gd name="T61" fmla="*/ 2147483647 h 326"/>
                    <a:gd name="T62" fmla="*/ 2147483647 w 566"/>
                    <a:gd name="T63" fmla="*/ 2147483647 h 326"/>
                    <a:gd name="T64" fmla="*/ 2147483647 w 566"/>
                    <a:gd name="T65" fmla="*/ 2147483647 h 326"/>
                    <a:gd name="T66" fmla="*/ 2147483647 w 566"/>
                    <a:gd name="T67" fmla="*/ 2147483647 h 326"/>
                    <a:gd name="T68" fmla="*/ 2147483647 w 566"/>
                    <a:gd name="T69" fmla="*/ 2147483647 h 326"/>
                    <a:gd name="T70" fmla="*/ 2147483647 w 566"/>
                    <a:gd name="T71" fmla="*/ 2147483647 h 326"/>
                    <a:gd name="T72" fmla="*/ 2147483647 w 566"/>
                    <a:gd name="T73" fmla="*/ 2147483647 h 326"/>
                    <a:gd name="T74" fmla="*/ 2147483647 w 566"/>
                    <a:gd name="T75" fmla="*/ 2147483647 h 326"/>
                    <a:gd name="T76" fmla="*/ 2147483647 w 566"/>
                    <a:gd name="T77" fmla="*/ 2147483647 h 326"/>
                    <a:gd name="T78" fmla="*/ 2147483647 w 566"/>
                    <a:gd name="T79" fmla="*/ 2147483647 h 326"/>
                    <a:gd name="T80" fmla="*/ 2147483647 w 566"/>
                    <a:gd name="T81" fmla="*/ 2147483647 h 326"/>
                    <a:gd name="T82" fmla="*/ 2147483647 w 566"/>
                    <a:gd name="T83" fmla="*/ 2147483647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6"/>
                    <a:gd name="T127" fmla="*/ 0 h 326"/>
                    <a:gd name="T128" fmla="*/ 566 w 566"/>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6" h="326">
                      <a:moveTo>
                        <a:pt x="426" y="324"/>
                      </a:moveTo>
                      <a:cubicBezTo>
                        <a:pt x="440" y="323"/>
                        <a:pt x="456" y="312"/>
                        <a:pt x="467" y="312"/>
                      </a:cubicBezTo>
                      <a:cubicBezTo>
                        <a:pt x="480" y="311"/>
                        <a:pt x="485" y="326"/>
                        <a:pt x="496" y="325"/>
                      </a:cubicBezTo>
                      <a:cubicBezTo>
                        <a:pt x="516" y="323"/>
                        <a:pt x="527" y="290"/>
                        <a:pt x="541" y="274"/>
                      </a:cubicBezTo>
                      <a:cubicBezTo>
                        <a:pt x="548" y="269"/>
                        <a:pt x="548" y="268"/>
                        <a:pt x="552" y="266"/>
                      </a:cubicBezTo>
                      <a:cubicBezTo>
                        <a:pt x="536" y="248"/>
                        <a:pt x="522" y="221"/>
                        <a:pt x="528" y="197"/>
                      </a:cubicBezTo>
                      <a:cubicBezTo>
                        <a:pt x="533" y="176"/>
                        <a:pt x="556" y="177"/>
                        <a:pt x="566" y="159"/>
                      </a:cubicBezTo>
                      <a:cubicBezTo>
                        <a:pt x="554" y="146"/>
                        <a:pt x="553" y="120"/>
                        <a:pt x="547" y="104"/>
                      </a:cubicBezTo>
                      <a:cubicBezTo>
                        <a:pt x="540" y="85"/>
                        <a:pt x="562" y="20"/>
                        <a:pt x="539" y="13"/>
                      </a:cubicBezTo>
                      <a:cubicBezTo>
                        <a:pt x="523" y="8"/>
                        <a:pt x="517" y="58"/>
                        <a:pt x="502" y="68"/>
                      </a:cubicBezTo>
                      <a:cubicBezTo>
                        <a:pt x="492" y="75"/>
                        <a:pt x="488" y="77"/>
                        <a:pt x="476" y="76"/>
                      </a:cubicBezTo>
                      <a:cubicBezTo>
                        <a:pt x="468" y="75"/>
                        <a:pt x="462" y="68"/>
                        <a:pt x="452" y="70"/>
                      </a:cubicBezTo>
                      <a:cubicBezTo>
                        <a:pt x="442" y="73"/>
                        <a:pt x="442" y="84"/>
                        <a:pt x="428" y="81"/>
                      </a:cubicBezTo>
                      <a:cubicBezTo>
                        <a:pt x="420" y="79"/>
                        <a:pt x="411" y="67"/>
                        <a:pt x="404" y="63"/>
                      </a:cubicBezTo>
                      <a:cubicBezTo>
                        <a:pt x="395" y="58"/>
                        <a:pt x="386" y="55"/>
                        <a:pt x="377" y="51"/>
                      </a:cubicBezTo>
                      <a:cubicBezTo>
                        <a:pt x="360" y="42"/>
                        <a:pt x="349" y="29"/>
                        <a:pt x="335" y="21"/>
                      </a:cubicBezTo>
                      <a:cubicBezTo>
                        <a:pt x="302" y="0"/>
                        <a:pt x="290" y="26"/>
                        <a:pt x="265" y="43"/>
                      </a:cubicBezTo>
                      <a:cubicBezTo>
                        <a:pt x="265" y="49"/>
                        <a:pt x="265" y="49"/>
                        <a:pt x="265" y="49"/>
                      </a:cubicBezTo>
                      <a:cubicBezTo>
                        <a:pt x="266" y="62"/>
                        <a:pt x="267" y="77"/>
                        <a:pt x="268" y="93"/>
                      </a:cubicBezTo>
                      <a:cubicBezTo>
                        <a:pt x="269" y="126"/>
                        <a:pt x="266" y="123"/>
                        <a:pt x="253" y="145"/>
                      </a:cubicBezTo>
                      <a:cubicBezTo>
                        <a:pt x="240" y="167"/>
                        <a:pt x="215" y="160"/>
                        <a:pt x="193" y="157"/>
                      </a:cubicBezTo>
                      <a:cubicBezTo>
                        <a:pt x="171" y="154"/>
                        <a:pt x="179" y="137"/>
                        <a:pt x="177" y="123"/>
                      </a:cubicBezTo>
                      <a:cubicBezTo>
                        <a:pt x="175" y="109"/>
                        <a:pt x="160" y="106"/>
                        <a:pt x="149" y="98"/>
                      </a:cubicBezTo>
                      <a:cubicBezTo>
                        <a:pt x="139" y="91"/>
                        <a:pt x="139" y="88"/>
                        <a:pt x="134" y="75"/>
                      </a:cubicBezTo>
                      <a:cubicBezTo>
                        <a:pt x="129" y="62"/>
                        <a:pt x="120" y="70"/>
                        <a:pt x="106" y="78"/>
                      </a:cubicBezTo>
                      <a:cubicBezTo>
                        <a:pt x="92" y="85"/>
                        <a:pt x="84" y="83"/>
                        <a:pt x="67" y="95"/>
                      </a:cubicBezTo>
                      <a:cubicBezTo>
                        <a:pt x="50" y="107"/>
                        <a:pt x="44" y="118"/>
                        <a:pt x="45" y="140"/>
                      </a:cubicBezTo>
                      <a:cubicBezTo>
                        <a:pt x="46" y="161"/>
                        <a:pt x="36" y="179"/>
                        <a:pt x="18" y="198"/>
                      </a:cubicBezTo>
                      <a:cubicBezTo>
                        <a:pt x="0" y="218"/>
                        <a:pt x="9" y="237"/>
                        <a:pt x="11" y="249"/>
                      </a:cubicBezTo>
                      <a:cubicBezTo>
                        <a:pt x="13" y="262"/>
                        <a:pt x="22" y="272"/>
                        <a:pt x="22" y="272"/>
                      </a:cubicBezTo>
                      <a:cubicBezTo>
                        <a:pt x="22" y="276"/>
                        <a:pt x="22" y="276"/>
                        <a:pt x="22" y="276"/>
                      </a:cubicBezTo>
                      <a:cubicBezTo>
                        <a:pt x="49" y="280"/>
                        <a:pt x="71" y="249"/>
                        <a:pt x="96" y="248"/>
                      </a:cubicBezTo>
                      <a:cubicBezTo>
                        <a:pt x="104" y="248"/>
                        <a:pt x="111" y="254"/>
                        <a:pt x="120" y="254"/>
                      </a:cubicBezTo>
                      <a:cubicBezTo>
                        <a:pt x="131" y="255"/>
                        <a:pt x="145" y="251"/>
                        <a:pt x="157" y="250"/>
                      </a:cubicBezTo>
                      <a:cubicBezTo>
                        <a:pt x="181" y="249"/>
                        <a:pt x="204" y="248"/>
                        <a:pt x="228" y="248"/>
                      </a:cubicBezTo>
                      <a:cubicBezTo>
                        <a:pt x="237" y="248"/>
                        <a:pt x="245" y="249"/>
                        <a:pt x="254" y="250"/>
                      </a:cubicBezTo>
                      <a:cubicBezTo>
                        <a:pt x="257" y="251"/>
                        <a:pt x="263" y="255"/>
                        <a:pt x="266" y="254"/>
                      </a:cubicBezTo>
                      <a:cubicBezTo>
                        <a:pt x="270" y="254"/>
                        <a:pt x="278" y="248"/>
                        <a:pt x="278" y="248"/>
                      </a:cubicBezTo>
                      <a:cubicBezTo>
                        <a:pt x="289" y="248"/>
                        <a:pt x="282" y="241"/>
                        <a:pt x="296" y="252"/>
                      </a:cubicBezTo>
                      <a:cubicBezTo>
                        <a:pt x="306" y="260"/>
                        <a:pt x="307" y="266"/>
                        <a:pt x="318" y="270"/>
                      </a:cubicBezTo>
                      <a:cubicBezTo>
                        <a:pt x="337" y="278"/>
                        <a:pt x="362" y="272"/>
                        <a:pt x="379" y="285"/>
                      </a:cubicBezTo>
                      <a:cubicBezTo>
                        <a:pt x="387" y="290"/>
                        <a:pt x="421" y="315"/>
                        <a:pt x="426" y="324"/>
                      </a:cubicBezTo>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4" name="Freeform 113"/>
                <p:cNvSpPr>
                  <a:spLocks/>
                </p:cNvSpPr>
                <p:nvPr/>
              </p:nvSpPr>
              <p:spPr bwMode="auto">
                <a:xfrm>
                  <a:off x="5157788" y="3371850"/>
                  <a:ext cx="377825" cy="307975"/>
                </a:xfrm>
                <a:custGeom>
                  <a:avLst/>
                  <a:gdLst>
                    <a:gd name="T0" fmla="*/ 2147483647 w 358"/>
                    <a:gd name="T1" fmla="*/ 2147483647 h 290"/>
                    <a:gd name="T2" fmla="*/ 2147483647 w 358"/>
                    <a:gd name="T3" fmla="*/ 2147483647 h 290"/>
                    <a:gd name="T4" fmla="*/ 2147483647 w 358"/>
                    <a:gd name="T5" fmla="*/ 2147483647 h 290"/>
                    <a:gd name="T6" fmla="*/ 2147483647 w 358"/>
                    <a:gd name="T7" fmla="*/ 2147483647 h 290"/>
                    <a:gd name="T8" fmla="*/ 2147483647 w 358"/>
                    <a:gd name="T9" fmla="*/ 2147483647 h 290"/>
                    <a:gd name="T10" fmla="*/ 2147483647 w 358"/>
                    <a:gd name="T11" fmla="*/ 2147483647 h 290"/>
                    <a:gd name="T12" fmla="*/ 2147483647 w 358"/>
                    <a:gd name="T13" fmla="*/ 2147483647 h 290"/>
                    <a:gd name="T14" fmla="*/ 2147483647 w 358"/>
                    <a:gd name="T15" fmla="*/ 2147483647 h 290"/>
                    <a:gd name="T16" fmla="*/ 2147483647 w 358"/>
                    <a:gd name="T17" fmla="*/ 2147483647 h 290"/>
                    <a:gd name="T18" fmla="*/ 2147483647 w 358"/>
                    <a:gd name="T19" fmla="*/ 2147483647 h 290"/>
                    <a:gd name="T20" fmla="*/ 2147483647 w 358"/>
                    <a:gd name="T21" fmla="*/ 2147483647 h 290"/>
                    <a:gd name="T22" fmla="*/ 2147483647 w 358"/>
                    <a:gd name="T23" fmla="*/ 2147483647 h 290"/>
                    <a:gd name="T24" fmla="*/ 2147483647 w 358"/>
                    <a:gd name="T25" fmla="*/ 2147483647 h 290"/>
                    <a:gd name="T26" fmla="*/ 2147483647 w 358"/>
                    <a:gd name="T27" fmla="*/ 2147483647 h 290"/>
                    <a:gd name="T28" fmla="*/ 2147483647 w 358"/>
                    <a:gd name="T29" fmla="*/ 2147483647 h 290"/>
                    <a:gd name="T30" fmla="*/ 2147483647 w 358"/>
                    <a:gd name="T31" fmla="*/ 2147483647 h 290"/>
                    <a:gd name="T32" fmla="*/ 2147483647 w 358"/>
                    <a:gd name="T33" fmla="*/ 2147483647 h 290"/>
                    <a:gd name="T34" fmla="*/ 2147483647 w 358"/>
                    <a:gd name="T35" fmla="*/ 2147483647 h 290"/>
                    <a:gd name="T36" fmla="*/ 2147483647 w 358"/>
                    <a:gd name="T37" fmla="*/ 2147483647 h 290"/>
                    <a:gd name="T38" fmla="*/ 2147483647 w 358"/>
                    <a:gd name="T39" fmla="*/ 2147483647 h 290"/>
                    <a:gd name="T40" fmla="*/ 2147483647 w 358"/>
                    <a:gd name="T41" fmla="*/ 2147483647 h 290"/>
                    <a:gd name="T42" fmla="*/ 2147483647 w 358"/>
                    <a:gd name="T43" fmla="*/ 2147483647 h 290"/>
                    <a:gd name="T44" fmla="*/ 2147483647 w 358"/>
                    <a:gd name="T45" fmla="*/ 2147483647 h 290"/>
                    <a:gd name="T46" fmla="*/ 2147483647 w 358"/>
                    <a:gd name="T47" fmla="*/ 2147483647 h 290"/>
                    <a:gd name="T48" fmla="*/ 2147483647 w 358"/>
                    <a:gd name="T49" fmla="*/ 2147483647 h 290"/>
                    <a:gd name="T50" fmla="*/ 2147483647 w 358"/>
                    <a:gd name="T51" fmla="*/ 2147483647 h 290"/>
                    <a:gd name="T52" fmla="*/ 2147483647 w 358"/>
                    <a:gd name="T53" fmla="*/ 2147483647 h 290"/>
                    <a:gd name="T54" fmla="*/ 2147483647 w 358"/>
                    <a:gd name="T55" fmla="*/ 2147483647 h 290"/>
                    <a:gd name="T56" fmla="*/ 2147483647 w 358"/>
                    <a:gd name="T57" fmla="*/ 2147483647 h 290"/>
                    <a:gd name="T58" fmla="*/ 2147483647 w 358"/>
                    <a:gd name="T59" fmla="*/ 2147483647 h 290"/>
                    <a:gd name="T60" fmla="*/ 2147483647 w 358"/>
                    <a:gd name="T61" fmla="*/ 2147483647 h 290"/>
                    <a:gd name="T62" fmla="*/ 2147483647 w 358"/>
                    <a:gd name="T63" fmla="*/ 2147483647 h 290"/>
                    <a:gd name="T64" fmla="*/ 2147483647 w 358"/>
                    <a:gd name="T65" fmla="*/ 2147483647 h 290"/>
                    <a:gd name="T66" fmla="*/ 2147483647 w 358"/>
                    <a:gd name="T67" fmla="*/ 2147483647 h 290"/>
                    <a:gd name="T68" fmla="*/ 2147483647 w 358"/>
                    <a:gd name="T69" fmla="*/ 2147483647 h 290"/>
                    <a:gd name="T70" fmla="*/ 2147483647 w 358"/>
                    <a:gd name="T71" fmla="*/ 2147483647 h 290"/>
                    <a:gd name="T72" fmla="*/ 2147483647 w 358"/>
                    <a:gd name="T73" fmla="*/ 2147483647 h 290"/>
                    <a:gd name="T74" fmla="*/ 2147483647 w 358"/>
                    <a:gd name="T75" fmla="*/ 2147483647 h 290"/>
                    <a:gd name="T76" fmla="*/ 2147483647 w 358"/>
                    <a:gd name="T77" fmla="*/ 2147483647 h 290"/>
                    <a:gd name="T78" fmla="*/ 2147483647 w 358"/>
                    <a:gd name="T79" fmla="*/ 2147483647 h 290"/>
                    <a:gd name="T80" fmla="*/ 2147483647 w 358"/>
                    <a:gd name="T81" fmla="*/ 2147483647 h 290"/>
                    <a:gd name="T82" fmla="*/ 2147483647 w 358"/>
                    <a:gd name="T83" fmla="*/ 2147483647 h 290"/>
                    <a:gd name="T84" fmla="*/ 2147483647 w 358"/>
                    <a:gd name="T85" fmla="*/ 2147483647 h 290"/>
                    <a:gd name="T86" fmla="*/ 2147483647 w 358"/>
                    <a:gd name="T87" fmla="*/ 2147483647 h 290"/>
                    <a:gd name="T88" fmla="*/ 2147483647 w 358"/>
                    <a:gd name="T89" fmla="*/ 2147483647 h 2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8"/>
                    <a:gd name="T136" fmla="*/ 0 h 290"/>
                    <a:gd name="T137" fmla="*/ 358 w 358"/>
                    <a:gd name="T138" fmla="*/ 290 h 2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8" h="290">
                      <a:moveTo>
                        <a:pt x="83" y="249"/>
                      </a:moveTo>
                      <a:cubicBezTo>
                        <a:pt x="83" y="239"/>
                        <a:pt x="84" y="227"/>
                        <a:pt x="87" y="219"/>
                      </a:cubicBezTo>
                      <a:cubicBezTo>
                        <a:pt x="93" y="199"/>
                        <a:pt x="104" y="195"/>
                        <a:pt x="94" y="182"/>
                      </a:cubicBezTo>
                      <a:cubicBezTo>
                        <a:pt x="85" y="169"/>
                        <a:pt x="78" y="187"/>
                        <a:pt x="74" y="198"/>
                      </a:cubicBezTo>
                      <a:cubicBezTo>
                        <a:pt x="70" y="208"/>
                        <a:pt x="60" y="196"/>
                        <a:pt x="53" y="188"/>
                      </a:cubicBezTo>
                      <a:cubicBezTo>
                        <a:pt x="45" y="181"/>
                        <a:pt x="39" y="191"/>
                        <a:pt x="34" y="183"/>
                      </a:cubicBezTo>
                      <a:cubicBezTo>
                        <a:pt x="28" y="174"/>
                        <a:pt x="26" y="152"/>
                        <a:pt x="26" y="152"/>
                      </a:cubicBezTo>
                      <a:cubicBezTo>
                        <a:pt x="26" y="152"/>
                        <a:pt x="0" y="152"/>
                        <a:pt x="8" y="145"/>
                      </a:cubicBezTo>
                      <a:cubicBezTo>
                        <a:pt x="15" y="139"/>
                        <a:pt x="26" y="139"/>
                        <a:pt x="31" y="136"/>
                      </a:cubicBezTo>
                      <a:cubicBezTo>
                        <a:pt x="37" y="133"/>
                        <a:pt x="21" y="133"/>
                        <a:pt x="18" y="125"/>
                      </a:cubicBezTo>
                      <a:cubicBezTo>
                        <a:pt x="14" y="118"/>
                        <a:pt x="26" y="108"/>
                        <a:pt x="23" y="99"/>
                      </a:cubicBezTo>
                      <a:cubicBezTo>
                        <a:pt x="20" y="89"/>
                        <a:pt x="6" y="78"/>
                        <a:pt x="16" y="70"/>
                      </a:cubicBezTo>
                      <a:cubicBezTo>
                        <a:pt x="27" y="61"/>
                        <a:pt x="38" y="51"/>
                        <a:pt x="52" y="47"/>
                      </a:cubicBezTo>
                      <a:cubicBezTo>
                        <a:pt x="65" y="44"/>
                        <a:pt x="79" y="34"/>
                        <a:pt x="85" y="27"/>
                      </a:cubicBezTo>
                      <a:cubicBezTo>
                        <a:pt x="90" y="21"/>
                        <a:pt x="87" y="10"/>
                        <a:pt x="103" y="18"/>
                      </a:cubicBezTo>
                      <a:cubicBezTo>
                        <a:pt x="119" y="25"/>
                        <a:pt x="112" y="19"/>
                        <a:pt x="128" y="20"/>
                      </a:cubicBezTo>
                      <a:cubicBezTo>
                        <a:pt x="144" y="21"/>
                        <a:pt x="143" y="17"/>
                        <a:pt x="153" y="20"/>
                      </a:cubicBezTo>
                      <a:cubicBezTo>
                        <a:pt x="162" y="23"/>
                        <a:pt x="167" y="0"/>
                        <a:pt x="182" y="4"/>
                      </a:cubicBezTo>
                      <a:cubicBezTo>
                        <a:pt x="197" y="8"/>
                        <a:pt x="200" y="8"/>
                        <a:pt x="210" y="8"/>
                      </a:cubicBezTo>
                      <a:cubicBezTo>
                        <a:pt x="221" y="8"/>
                        <a:pt x="218" y="2"/>
                        <a:pt x="232" y="7"/>
                      </a:cubicBezTo>
                      <a:cubicBezTo>
                        <a:pt x="246" y="12"/>
                        <a:pt x="240" y="18"/>
                        <a:pt x="252" y="19"/>
                      </a:cubicBezTo>
                      <a:cubicBezTo>
                        <a:pt x="264" y="20"/>
                        <a:pt x="283" y="24"/>
                        <a:pt x="300" y="25"/>
                      </a:cubicBezTo>
                      <a:cubicBezTo>
                        <a:pt x="317" y="26"/>
                        <a:pt x="316" y="33"/>
                        <a:pt x="331" y="26"/>
                      </a:cubicBezTo>
                      <a:cubicBezTo>
                        <a:pt x="333" y="25"/>
                        <a:pt x="335" y="24"/>
                        <a:pt x="337" y="24"/>
                      </a:cubicBezTo>
                      <a:cubicBezTo>
                        <a:pt x="340" y="23"/>
                        <a:pt x="340" y="23"/>
                        <a:pt x="340" y="23"/>
                      </a:cubicBezTo>
                      <a:cubicBezTo>
                        <a:pt x="351" y="37"/>
                        <a:pt x="358" y="51"/>
                        <a:pt x="351" y="68"/>
                      </a:cubicBezTo>
                      <a:cubicBezTo>
                        <a:pt x="349" y="74"/>
                        <a:pt x="346" y="80"/>
                        <a:pt x="343" y="85"/>
                      </a:cubicBezTo>
                      <a:cubicBezTo>
                        <a:pt x="334" y="88"/>
                        <a:pt x="334" y="88"/>
                        <a:pt x="334" y="88"/>
                      </a:cubicBezTo>
                      <a:cubicBezTo>
                        <a:pt x="327" y="91"/>
                        <a:pt x="324" y="94"/>
                        <a:pt x="315" y="89"/>
                      </a:cubicBezTo>
                      <a:cubicBezTo>
                        <a:pt x="306" y="84"/>
                        <a:pt x="299" y="69"/>
                        <a:pt x="291" y="86"/>
                      </a:cubicBezTo>
                      <a:cubicBezTo>
                        <a:pt x="282" y="103"/>
                        <a:pt x="266" y="102"/>
                        <a:pt x="280" y="118"/>
                      </a:cubicBezTo>
                      <a:cubicBezTo>
                        <a:pt x="293" y="134"/>
                        <a:pt x="293" y="123"/>
                        <a:pt x="299" y="149"/>
                      </a:cubicBezTo>
                      <a:cubicBezTo>
                        <a:pt x="305" y="174"/>
                        <a:pt x="305" y="167"/>
                        <a:pt x="319" y="189"/>
                      </a:cubicBezTo>
                      <a:cubicBezTo>
                        <a:pt x="333" y="210"/>
                        <a:pt x="330" y="187"/>
                        <a:pt x="348" y="208"/>
                      </a:cubicBezTo>
                      <a:cubicBezTo>
                        <a:pt x="350" y="211"/>
                        <a:pt x="352" y="213"/>
                        <a:pt x="354" y="215"/>
                      </a:cubicBezTo>
                      <a:cubicBezTo>
                        <a:pt x="357" y="219"/>
                        <a:pt x="357" y="219"/>
                        <a:pt x="357" y="219"/>
                      </a:cubicBezTo>
                      <a:cubicBezTo>
                        <a:pt x="341" y="214"/>
                        <a:pt x="335" y="264"/>
                        <a:pt x="320" y="274"/>
                      </a:cubicBezTo>
                      <a:cubicBezTo>
                        <a:pt x="310" y="281"/>
                        <a:pt x="306" y="283"/>
                        <a:pt x="294" y="282"/>
                      </a:cubicBezTo>
                      <a:cubicBezTo>
                        <a:pt x="286" y="281"/>
                        <a:pt x="280" y="274"/>
                        <a:pt x="270" y="277"/>
                      </a:cubicBezTo>
                      <a:cubicBezTo>
                        <a:pt x="260" y="279"/>
                        <a:pt x="260" y="290"/>
                        <a:pt x="246" y="287"/>
                      </a:cubicBezTo>
                      <a:cubicBezTo>
                        <a:pt x="238" y="285"/>
                        <a:pt x="229" y="273"/>
                        <a:pt x="222" y="269"/>
                      </a:cubicBezTo>
                      <a:cubicBezTo>
                        <a:pt x="213" y="264"/>
                        <a:pt x="204" y="261"/>
                        <a:pt x="195" y="257"/>
                      </a:cubicBezTo>
                      <a:cubicBezTo>
                        <a:pt x="179" y="249"/>
                        <a:pt x="167" y="235"/>
                        <a:pt x="154" y="227"/>
                      </a:cubicBezTo>
                      <a:cubicBezTo>
                        <a:pt x="122" y="207"/>
                        <a:pt x="109" y="230"/>
                        <a:pt x="86" y="247"/>
                      </a:cubicBezTo>
                      <a:lnTo>
                        <a:pt x="83" y="249"/>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5" name="Freeform 29"/>
                <p:cNvSpPr>
                  <a:spLocks/>
                </p:cNvSpPr>
                <p:nvPr/>
              </p:nvSpPr>
              <p:spPr bwMode="auto">
                <a:xfrm>
                  <a:off x="4389139" y="1816893"/>
                  <a:ext cx="47625" cy="41275"/>
                </a:xfrm>
                <a:custGeom>
                  <a:avLst/>
                  <a:gdLst>
                    <a:gd name="T0" fmla="*/ 2147483647 w 45"/>
                    <a:gd name="T1" fmla="*/ 2147483647 h 39"/>
                    <a:gd name="T2" fmla="*/ 2147483647 w 45"/>
                    <a:gd name="T3" fmla="*/ 2147483647 h 39"/>
                    <a:gd name="T4" fmla="*/ 2147483647 w 45"/>
                    <a:gd name="T5" fmla="*/ 2147483647 h 39"/>
                    <a:gd name="T6" fmla="*/ 2147483647 w 45"/>
                    <a:gd name="T7" fmla="*/ 0 h 39"/>
                    <a:gd name="T8" fmla="*/ 2147483647 w 45"/>
                    <a:gd name="T9" fmla="*/ 214748364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solidFill>
                  <a:srgbClr val="990099"/>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6" name="Freeform 33"/>
                <p:cNvSpPr>
                  <a:spLocks/>
                </p:cNvSpPr>
                <p:nvPr/>
              </p:nvSpPr>
              <p:spPr bwMode="auto">
                <a:xfrm>
                  <a:off x="4757738" y="1474788"/>
                  <a:ext cx="60325" cy="603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25" y="21"/>
                      </a:moveTo>
                      <a:cubicBezTo>
                        <a:pt x="15" y="25"/>
                        <a:pt x="0" y="17"/>
                        <a:pt x="9" y="37"/>
                      </a:cubicBezTo>
                      <a:cubicBezTo>
                        <a:pt x="19" y="57"/>
                        <a:pt x="17" y="53"/>
                        <a:pt x="27" y="45"/>
                      </a:cubicBezTo>
                      <a:cubicBezTo>
                        <a:pt x="37" y="37"/>
                        <a:pt x="35" y="33"/>
                        <a:pt x="43" y="31"/>
                      </a:cubicBezTo>
                      <a:cubicBezTo>
                        <a:pt x="51" y="29"/>
                        <a:pt x="57" y="19"/>
                        <a:pt x="57" y="19"/>
                      </a:cubicBezTo>
                      <a:cubicBezTo>
                        <a:pt x="57" y="19"/>
                        <a:pt x="55" y="0"/>
                        <a:pt x="49" y="4"/>
                      </a:cubicBezTo>
                      <a:cubicBezTo>
                        <a:pt x="43" y="8"/>
                        <a:pt x="25" y="21"/>
                        <a:pt x="25" y="21"/>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7" name="Freeform 28"/>
                <p:cNvSpPr>
                  <a:spLocks/>
                </p:cNvSpPr>
                <p:nvPr/>
              </p:nvSpPr>
              <p:spPr bwMode="auto">
                <a:xfrm>
                  <a:off x="4452640" y="1678781"/>
                  <a:ext cx="82550" cy="90487"/>
                </a:xfrm>
                <a:custGeom>
                  <a:avLst/>
                  <a:gdLst>
                    <a:gd name="T0" fmla="*/ 2147483647 w 79"/>
                    <a:gd name="T1" fmla="*/ 0 h 85"/>
                    <a:gd name="T2" fmla="*/ 2147483647 w 79"/>
                    <a:gd name="T3" fmla="*/ 2147483647 h 85"/>
                    <a:gd name="T4" fmla="*/ 2147483647 w 79"/>
                    <a:gd name="T5" fmla="*/ 2147483647 h 85"/>
                    <a:gd name="T6" fmla="*/ 2147483647 w 79"/>
                    <a:gd name="T7" fmla="*/ 2147483647 h 85"/>
                    <a:gd name="T8" fmla="*/ 2147483647 w 79"/>
                    <a:gd name="T9" fmla="*/ 2147483647 h 85"/>
                    <a:gd name="T10" fmla="*/ 2147483647 w 79"/>
                    <a:gd name="T11" fmla="*/ 2147483647 h 85"/>
                    <a:gd name="T12" fmla="*/ 2147483647 w 79"/>
                    <a:gd name="T13" fmla="*/ 2147483647 h 85"/>
                    <a:gd name="T14" fmla="*/ 2147483647 w 79"/>
                    <a:gd name="T15" fmla="*/ 2147483647 h 85"/>
                    <a:gd name="T16" fmla="*/ 2147483647 w 7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5"/>
                    <a:gd name="T29" fmla="*/ 79 w 7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5">
                      <a:moveTo>
                        <a:pt x="55" y="0"/>
                      </a:moveTo>
                      <a:cubicBezTo>
                        <a:pt x="47" y="0"/>
                        <a:pt x="45" y="16"/>
                        <a:pt x="43" y="24"/>
                      </a:cubicBezTo>
                      <a:cubicBezTo>
                        <a:pt x="41" y="32"/>
                        <a:pt x="30" y="36"/>
                        <a:pt x="26" y="44"/>
                      </a:cubicBezTo>
                      <a:cubicBezTo>
                        <a:pt x="22" y="52"/>
                        <a:pt x="0" y="60"/>
                        <a:pt x="16" y="62"/>
                      </a:cubicBezTo>
                      <a:cubicBezTo>
                        <a:pt x="32" y="64"/>
                        <a:pt x="47" y="44"/>
                        <a:pt x="47" y="60"/>
                      </a:cubicBezTo>
                      <a:cubicBezTo>
                        <a:pt x="47" y="75"/>
                        <a:pt x="45" y="85"/>
                        <a:pt x="57" y="75"/>
                      </a:cubicBezTo>
                      <a:cubicBezTo>
                        <a:pt x="69" y="66"/>
                        <a:pt x="79" y="54"/>
                        <a:pt x="79" y="48"/>
                      </a:cubicBezTo>
                      <a:cubicBezTo>
                        <a:pt x="79" y="42"/>
                        <a:pt x="67" y="28"/>
                        <a:pt x="69" y="22"/>
                      </a:cubicBezTo>
                      <a:cubicBezTo>
                        <a:pt x="71" y="16"/>
                        <a:pt x="55" y="0"/>
                        <a:pt x="55" y="0"/>
                      </a:cubicBez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8" name="Freeform 29"/>
                <p:cNvSpPr>
                  <a:spLocks/>
                </p:cNvSpPr>
                <p:nvPr/>
              </p:nvSpPr>
              <p:spPr bwMode="auto">
                <a:xfrm>
                  <a:off x="4393902" y="1812131"/>
                  <a:ext cx="47625" cy="41275"/>
                </a:xfrm>
                <a:custGeom>
                  <a:avLst/>
                  <a:gdLst>
                    <a:gd name="T0" fmla="*/ 2147483647 w 45"/>
                    <a:gd name="T1" fmla="*/ 2147483647 h 39"/>
                    <a:gd name="T2" fmla="*/ 2147483647 w 45"/>
                    <a:gd name="T3" fmla="*/ 2147483647 h 39"/>
                    <a:gd name="T4" fmla="*/ 2147483647 w 45"/>
                    <a:gd name="T5" fmla="*/ 2147483647 h 39"/>
                    <a:gd name="T6" fmla="*/ 2147483647 w 45"/>
                    <a:gd name="T7" fmla="*/ 0 h 39"/>
                    <a:gd name="T8" fmla="*/ 2147483647 w 45"/>
                    <a:gd name="T9" fmla="*/ 214748364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39" name="Freeform 30"/>
                <p:cNvSpPr>
                  <a:spLocks/>
                </p:cNvSpPr>
                <p:nvPr/>
              </p:nvSpPr>
              <p:spPr bwMode="auto">
                <a:xfrm>
                  <a:off x="4466927" y="1794668"/>
                  <a:ext cx="53975" cy="55563"/>
                </a:xfrm>
                <a:custGeom>
                  <a:avLst/>
                  <a:gdLst>
                    <a:gd name="T0" fmla="*/ 2147483647 w 51"/>
                    <a:gd name="T1" fmla="*/ 0 h 52"/>
                    <a:gd name="T2" fmla="*/ 2147483647 w 51"/>
                    <a:gd name="T3" fmla="*/ 2147483647 h 52"/>
                    <a:gd name="T4" fmla="*/ 2147483647 w 51"/>
                    <a:gd name="T5" fmla="*/ 2147483647 h 52"/>
                    <a:gd name="T6" fmla="*/ 2147483647 w 51"/>
                    <a:gd name="T7" fmla="*/ 2147483647 h 52"/>
                    <a:gd name="T8" fmla="*/ 2147483647 w 51"/>
                    <a:gd name="T9" fmla="*/ 2147483647 h 52"/>
                    <a:gd name="T10" fmla="*/ 2147483647 w 51"/>
                    <a:gd name="T11" fmla="*/ 0 h 52"/>
                    <a:gd name="T12" fmla="*/ 0 60000 65536"/>
                    <a:gd name="T13" fmla="*/ 0 60000 65536"/>
                    <a:gd name="T14" fmla="*/ 0 60000 65536"/>
                    <a:gd name="T15" fmla="*/ 0 60000 65536"/>
                    <a:gd name="T16" fmla="*/ 0 60000 65536"/>
                    <a:gd name="T17" fmla="*/ 0 60000 65536"/>
                    <a:gd name="T18" fmla="*/ 0 w 51"/>
                    <a:gd name="T19" fmla="*/ 0 h 52"/>
                    <a:gd name="T20" fmla="*/ 51 w 5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1" h="52">
                      <a:moveTo>
                        <a:pt x="22" y="0"/>
                      </a:moveTo>
                      <a:cubicBezTo>
                        <a:pt x="16" y="6"/>
                        <a:pt x="0" y="20"/>
                        <a:pt x="8" y="26"/>
                      </a:cubicBezTo>
                      <a:cubicBezTo>
                        <a:pt x="16" y="32"/>
                        <a:pt x="22" y="2"/>
                        <a:pt x="27" y="14"/>
                      </a:cubicBezTo>
                      <a:cubicBezTo>
                        <a:pt x="33" y="26"/>
                        <a:pt x="27" y="52"/>
                        <a:pt x="37" y="40"/>
                      </a:cubicBezTo>
                      <a:cubicBezTo>
                        <a:pt x="47" y="28"/>
                        <a:pt x="51" y="2"/>
                        <a:pt x="51" y="2"/>
                      </a:cubicBezTo>
                      <a:lnTo>
                        <a:pt x="22"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40" name="Freeform 31"/>
                <p:cNvSpPr>
                  <a:spLocks/>
                </p:cNvSpPr>
                <p:nvPr/>
              </p:nvSpPr>
              <p:spPr bwMode="auto">
                <a:xfrm>
                  <a:off x="4532015" y="1677193"/>
                  <a:ext cx="95250" cy="130175"/>
                </a:xfrm>
                <a:custGeom>
                  <a:avLst/>
                  <a:gdLst>
                    <a:gd name="T0" fmla="*/ 2147483647 w 91"/>
                    <a:gd name="T1" fmla="*/ 2147483647 h 123"/>
                    <a:gd name="T2" fmla="*/ 2147483647 w 91"/>
                    <a:gd name="T3" fmla="*/ 2147483647 h 123"/>
                    <a:gd name="T4" fmla="*/ 2147483647 w 91"/>
                    <a:gd name="T5" fmla="*/ 2147483647 h 123"/>
                    <a:gd name="T6" fmla="*/ 2147483647 w 91"/>
                    <a:gd name="T7" fmla="*/ 2147483647 h 123"/>
                    <a:gd name="T8" fmla="*/ 2147483647 w 91"/>
                    <a:gd name="T9" fmla="*/ 2147483647 h 123"/>
                    <a:gd name="T10" fmla="*/ 2147483647 w 91"/>
                    <a:gd name="T11" fmla="*/ 2147483647 h 123"/>
                    <a:gd name="T12" fmla="*/ 2147483647 w 91"/>
                    <a:gd name="T13" fmla="*/ 2147483647 h 123"/>
                    <a:gd name="T14" fmla="*/ 2147483647 w 91"/>
                    <a:gd name="T15" fmla="*/ 2147483647 h 123"/>
                    <a:gd name="T16" fmla="*/ 2147483647 w 91"/>
                    <a:gd name="T17" fmla="*/ 2147483647 h 123"/>
                    <a:gd name="T18" fmla="*/ 2147483647 w 91"/>
                    <a:gd name="T19" fmla="*/ 2147483647 h 123"/>
                    <a:gd name="T20" fmla="*/ 2147483647 w 91"/>
                    <a:gd name="T21" fmla="*/ 2147483647 h 123"/>
                    <a:gd name="T22" fmla="*/ 2147483647 w 91"/>
                    <a:gd name="T23" fmla="*/ 2147483647 h 123"/>
                    <a:gd name="T24" fmla="*/ 2147483647 w 91"/>
                    <a:gd name="T25" fmla="*/ 2147483647 h 123"/>
                    <a:gd name="T26" fmla="*/ 2147483647 w 91"/>
                    <a:gd name="T27" fmla="*/ 2147483647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3"/>
                    <a:gd name="T44" fmla="*/ 91 w 91"/>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3">
                      <a:moveTo>
                        <a:pt x="26" y="36"/>
                      </a:moveTo>
                      <a:cubicBezTo>
                        <a:pt x="24" y="44"/>
                        <a:pt x="30" y="68"/>
                        <a:pt x="22" y="77"/>
                      </a:cubicBezTo>
                      <a:cubicBezTo>
                        <a:pt x="14" y="87"/>
                        <a:pt x="0" y="97"/>
                        <a:pt x="14" y="99"/>
                      </a:cubicBezTo>
                      <a:cubicBezTo>
                        <a:pt x="28" y="101"/>
                        <a:pt x="32" y="123"/>
                        <a:pt x="38" y="117"/>
                      </a:cubicBezTo>
                      <a:cubicBezTo>
                        <a:pt x="44" y="111"/>
                        <a:pt x="46" y="81"/>
                        <a:pt x="53" y="89"/>
                      </a:cubicBezTo>
                      <a:cubicBezTo>
                        <a:pt x="61" y="97"/>
                        <a:pt x="67" y="91"/>
                        <a:pt x="67" y="85"/>
                      </a:cubicBezTo>
                      <a:cubicBezTo>
                        <a:pt x="67" y="79"/>
                        <a:pt x="51" y="62"/>
                        <a:pt x="63" y="62"/>
                      </a:cubicBezTo>
                      <a:cubicBezTo>
                        <a:pt x="75" y="62"/>
                        <a:pt x="75" y="60"/>
                        <a:pt x="79" y="48"/>
                      </a:cubicBezTo>
                      <a:cubicBezTo>
                        <a:pt x="83" y="36"/>
                        <a:pt x="67" y="34"/>
                        <a:pt x="79" y="26"/>
                      </a:cubicBezTo>
                      <a:cubicBezTo>
                        <a:pt x="91" y="18"/>
                        <a:pt x="75" y="0"/>
                        <a:pt x="71" y="14"/>
                      </a:cubicBezTo>
                      <a:cubicBezTo>
                        <a:pt x="67" y="28"/>
                        <a:pt x="67" y="36"/>
                        <a:pt x="61" y="38"/>
                      </a:cubicBezTo>
                      <a:cubicBezTo>
                        <a:pt x="55" y="40"/>
                        <a:pt x="44" y="32"/>
                        <a:pt x="46" y="24"/>
                      </a:cubicBezTo>
                      <a:cubicBezTo>
                        <a:pt x="48" y="16"/>
                        <a:pt x="42" y="6"/>
                        <a:pt x="42" y="6"/>
                      </a:cubicBezTo>
                      <a:lnTo>
                        <a:pt x="26" y="36"/>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41" name="Freeform 32"/>
                <p:cNvSpPr>
                  <a:spLocks/>
                </p:cNvSpPr>
                <p:nvPr/>
              </p:nvSpPr>
              <p:spPr bwMode="auto">
                <a:xfrm>
                  <a:off x="4655840" y="1520031"/>
                  <a:ext cx="82550" cy="130175"/>
                </a:xfrm>
                <a:custGeom>
                  <a:avLst/>
                  <a:gdLst>
                    <a:gd name="T0" fmla="*/ 2147483647 w 79"/>
                    <a:gd name="T1" fmla="*/ 2147483647 h 123"/>
                    <a:gd name="T2" fmla="*/ 2147483647 w 79"/>
                    <a:gd name="T3" fmla="*/ 2147483647 h 123"/>
                    <a:gd name="T4" fmla="*/ 2147483647 w 79"/>
                    <a:gd name="T5" fmla="*/ 2147483647 h 123"/>
                    <a:gd name="T6" fmla="*/ 2147483647 w 79"/>
                    <a:gd name="T7" fmla="*/ 2147483647 h 123"/>
                    <a:gd name="T8" fmla="*/ 2147483647 w 79"/>
                    <a:gd name="T9" fmla="*/ 2147483647 h 123"/>
                    <a:gd name="T10" fmla="*/ 2147483647 w 79"/>
                    <a:gd name="T11" fmla="*/ 2147483647 h 123"/>
                    <a:gd name="T12" fmla="*/ 2147483647 w 79"/>
                    <a:gd name="T13" fmla="*/ 2147483647 h 123"/>
                    <a:gd name="T14" fmla="*/ 2147483647 w 79"/>
                    <a:gd name="T15" fmla="*/ 2147483647 h 123"/>
                    <a:gd name="T16" fmla="*/ 2147483647 w 79"/>
                    <a:gd name="T17" fmla="*/ 2147483647 h 123"/>
                    <a:gd name="T18" fmla="*/ 2147483647 w 79"/>
                    <a:gd name="T19" fmla="*/ 2147483647 h 123"/>
                    <a:gd name="T20" fmla="*/ 2147483647 w 79"/>
                    <a:gd name="T21" fmla="*/ 2147483647 h 123"/>
                    <a:gd name="T22" fmla="*/ 2147483647 w 79"/>
                    <a:gd name="T23" fmla="*/ 214748364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23"/>
                    <a:gd name="T38" fmla="*/ 79 w 79"/>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23">
                      <a:moveTo>
                        <a:pt x="12" y="55"/>
                      </a:moveTo>
                      <a:cubicBezTo>
                        <a:pt x="4" y="61"/>
                        <a:pt x="0" y="77"/>
                        <a:pt x="6" y="81"/>
                      </a:cubicBezTo>
                      <a:cubicBezTo>
                        <a:pt x="12" y="85"/>
                        <a:pt x="16" y="99"/>
                        <a:pt x="16" y="99"/>
                      </a:cubicBezTo>
                      <a:cubicBezTo>
                        <a:pt x="16" y="99"/>
                        <a:pt x="6" y="123"/>
                        <a:pt x="20" y="113"/>
                      </a:cubicBezTo>
                      <a:cubicBezTo>
                        <a:pt x="33" y="103"/>
                        <a:pt x="37" y="97"/>
                        <a:pt x="43" y="93"/>
                      </a:cubicBezTo>
                      <a:cubicBezTo>
                        <a:pt x="49" y="89"/>
                        <a:pt x="49" y="77"/>
                        <a:pt x="61" y="81"/>
                      </a:cubicBezTo>
                      <a:cubicBezTo>
                        <a:pt x="73" y="85"/>
                        <a:pt x="63" y="75"/>
                        <a:pt x="71" y="59"/>
                      </a:cubicBezTo>
                      <a:cubicBezTo>
                        <a:pt x="79" y="44"/>
                        <a:pt x="77" y="32"/>
                        <a:pt x="65" y="26"/>
                      </a:cubicBezTo>
                      <a:cubicBezTo>
                        <a:pt x="53" y="20"/>
                        <a:pt x="53" y="0"/>
                        <a:pt x="47" y="12"/>
                      </a:cubicBezTo>
                      <a:cubicBezTo>
                        <a:pt x="41" y="24"/>
                        <a:pt x="31" y="32"/>
                        <a:pt x="31" y="40"/>
                      </a:cubicBezTo>
                      <a:cubicBezTo>
                        <a:pt x="31" y="47"/>
                        <a:pt x="20" y="47"/>
                        <a:pt x="20" y="47"/>
                      </a:cubicBezTo>
                      <a:lnTo>
                        <a:pt x="12" y="55"/>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42" name="Freeform 29"/>
                <p:cNvSpPr>
                  <a:spLocks/>
                </p:cNvSpPr>
                <p:nvPr/>
              </p:nvSpPr>
              <p:spPr bwMode="auto">
                <a:xfrm>
                  <a:off x="4393902" y="1806573"/>
                  <a:ext cx="47625" cy="41275"/>
                </a:xfrm>
                <a:custGeom>
                  <a:avLst/>
                  <a:gdLst>
                    <a:gd name="T0" fmla="*/ 2147483647 w 45"/>
                    <a:gd name="T1" fmla="*/ 2147483647 h 39"/>
                    <a:gd name="T2" fmla="*/ 2147483647 w 45"/>
                    <a:gd name="T3" fmla="*/ 2147483647 h 39"/>
                    <a:gd name="T4" fmla="*/ 2147483647 w 45"/>
                    <a:gd name="T5" fmla="*/ 2147483647 h 39"/>
                    <a:gd name="T6" fmla="*/ 2147483647 w 45"/>
                    <a:gd name="T7" fmla="*/ 0 h 39"/>
                    <a:gd name="T8" fmla="*/ 2147483647 w 45"/>
                    <a:gd name="T9" fmla="*/ 214748364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43" name="Freeform 37"/>
                <p:cNvSpPr>
                  <a:spLocks/>
                </p:cNvSpPr>
                <p:nvPr/>
              </p:nvSpPr>
              <p:spPr bwMode="auto">
                <a:xfrm>
                  <a:off x="4336752" y="1849435"/>
                  <a:ext cx="53975" cy="57150"/>
                </a:xfrm>
                <a:custGeom>
                  <a:avLst/>
                  <a:gdLst>
                    <a:gd name="T0" fmla="*/ 2147483647 w 52"/>
                    <a:gd name="T1" fmla="*/ 0 h 54"/>
                    <a:gd name="T2" fmla="*/ 2147483647 w 52"/>
                    <a:gd name="T3" fmla="*/ 2147483647 h 54"/>
                    <a:gd name="T4" fmla="*/ 2147483647 w 52"/>
                    <a:gd name="T5" fmla="*/ 2147483647 h 54"/>
                    <a:gd name="T6" fmla="*/ 2147483647 w 52"/>
                    <a:gd name="T7" fmla="*/ 2147483647 h 54"/>
                    <a:gd name="T8" fmla="*/ 2147483647 w 52"/>
                    <a:gd name="T9" fmla="*/ 2147483647 h 54"/>
                    <a:gd name="T10" fmla="*/ 2147483647 w 52"/>
                    <a:gd name="T11" fmla="*/ 0 h 54"/>
                    <a:gd name="T12" fmla="*/ 0 60000 65536"/>
                    <a:gd name="T13" fmla="*/ 0 60000 65536"/>
                    <a:gd name="T14" fmla="*/ 0 60000 65536"/>
                    <a:gd name="T15" fmla="*/ 0 60000 65536"/>
                    <a:gd name="T16" fmla="*/ 0 60000 65536"/>
                    <a:gd name="T17" fmla="*/ 0 60000 65536"/>
                    <a:gd name="T18" fmla="*/ 0 w 52"/>
                    <a:gd name="T19" fmla="*/ 0 h 54"/>
                    <a:gd name="T20" fmla="*/ 52 w 5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2" h="54">
                      <a:moveTo>
                        <a:pt x="48" y="0"/>
                      </a:moveTo>
                      <a:cubicBezTo>
                        <a:pt x="28" y="14"/>
                        <a:pt x="28" y="14"/>
                        <a:pt x="28" y="14"/>
                      </a:cubicBezTo>
                      <a:cubicBezTo>
                        <a:pt x="28" y="14"/>
                        <a:pt x="0" y="38"/>
                        <a:pt x="14" y="46"/>
                      </a:cubicBezTo>
                      <a:cubicBezTo>
                        <a:pt x="28" y="54"/>
                        <a:pt x="42" y="40"/>
                        <a:pt x="46" y="34"/>
                      </a:cubicBezTo>
                      <a:cubicBezTo>
                        <a:pt x="50" y="28"/>
                        <a:pt x="52" y="14"/>
                        <a:pt x="52" y="14"/>
                      </a:cubicBezTo>
                      <a:lnTo>
                        <a:pt x="48" y="0"/>
                      </a:lnTo>
                      <a:close/>
                    </a:path>
                  </a:pathLst>
                </a:custGeom>
                <a:solidFill>
                  <a:srgbClr val="00407A"/>
                </a:solidFill>
                <a:ln w="4763">
                  <a:solidFill>
                    <a:srgbClr val="FFFFFF"/>
                  </a:solidFill>
                  <a:miter lim="800000"/>
                  <a:headEnd/>
                  <a:tailEnd/>
                </a:ln>
              </p:spPr>
              <p:txBody>
                <a:bodyPr/>
                <a:lstStyle/>
                <a:p>
                  <a:pPr defTabSz="829178">
                    <a:defRPr/>
                  </a:pPr>
                  <a:endParaRPr lang="en-GB" sz="1632" kern="0">
                    <a:solidFill>
                      <a:srgbClr val="00407A"/>
                    </a:solidFill>
                    <a:latin typeface="Arial"/>
                  </a:endParaRPr>
                </a:p>
              </p:txBody>
            </p:sp>
            <p:sp>
              <p:nvSpPr>
                <p:cNvPr id="444" name="Freeform 33"/>
                <p:cNvSpPr>
                  <a:spLocks/>
                </p:cNvSpPr>
                <p:nvPr/>
              </p:nvSpPr>
              <p:spPr bwMode="auto">
                <a:xfrm>
                  <a:off x="4763293" y="1477962"/>
                  <a:ext cx="60325" cy="60325"/>
                </a:xfrm>
                <a:custGeom>
                  <a:avLst/>
                  <a:gdLst>
                    <a:gd name="T0" fmla="*/ 2147483647 w 57"/>
                    <a:gd name="T1" fmla="*/ 2147483647 h 57"/>
                    <a:gd name="T2" fmla="*/ 2147483647 w 57"/>
                    <a:gd name="T3" fmla="*/ 2147483647 h 57"/>
                    <a:gd name="T4" fmla="*/ 2147483647 w 57"/>
                    <a:gd name="T5" fmla="*/ 2147483647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0 60000 65536"/>
                    <a:gd name="T15" fmla="*/ 0 60000 65536"/>
                    <a:gd name="T16" fmla="*/ 0 60000 65536"/>
                    <a:gd name="T17" fmla="*/ 0 60000 65536"/>
                    <a:gd name="T18" fmla="*/ 0 60000 65536"/>
                    <a:gd name="T19" fmla="*/ 0 60000 65536"/>
                    <a:gd name="T20" fmla="*/ 0 60000 65536"/>
                    <a:gd name="T21" fmla="*/ 0 w 57"/>
                    <a:gd name="T22" fmla="*/ 0 h 57"/>
                    <a:gd name="T23" fmla="*/ 57 w 5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7">
                      <a:moveTo>
                        <a:pt x="25" y="21"/>
                      </a:moveTo>
                      <a:cubicBezTo>
                        <a:pt x="15" y="25"/>
                        <a:pt x="0" y="17"/>
                        <a:pt x="9" y="37"/>
                      </a:cubicBezTo>
                      <a:cubicBezTo>
                        <a:pt x="19" y="57"/>
                        <a:pt x="17" y="53"/>
                        <a:pt x="27" y="45"/>
                      </a:cubicBezTo>
                      <a:cubicBezTo>
                        <a:pt x="37" y="37"/>
                        <a:pt x="35" y="33"/>
                        <a:pt x="43" y="31"/>
                      </a:cubicBezTo>
                      <a:cubicBezTo>
                        <a:pt x="51" y="29"/>
                        <a:pt x="57" y="19"/>
                        <a:pt x="57" y="19"/>
                      </a:cubicBezTo>
                      <a:cubicBezTo>
                        <a:pt x="57" y="19"/>
                        <a:pt x="55" y="0"/>
                        <a:pt x="49" y="4"/>
                      </a:cubicBezTo>
                      <a:cubicBezTo>
                        <a:pt x="43" y="8"/>
                        <a:pt x="25" y="21"/>
                        <a:pt x="25" y="21"/>
                      </a:cubicBez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45" name="Freeform 27"/>
                <p:cNvSpPr>
                  <a:spLocks/>
                </p:cNvSpPr>
                <p:nvPr/>
              </p:nvSpPr>
              <p:spPr bwMode="auto">
                <a:xfrm>
                  <a:off x="4555033" y="1585118"/>
                  <a:ext cx="61912" cy="90487"/>
                </a:xfrm>
                <a:custGeom>
                  <a:avLst/>
                  <a:gdLst>
                    <a:gd name="T0" fmla="*/ 2147483647 w 59"/>
                    <a:gd name="T1" fmla="*/ 2147483647 h 85"/>
                    <a:gd name="T2" fmla="*/ 2147483647 w 59"/>
                    <a:gd name="T3" fmla="*/ 2147483647 h 85"/>
                    <a:gd name="T4" fmla="*/ 2147483647 w 59"/>
                    <a:gd name="T5" fmla="*/ 2147483647 h 85"/>
                    <a:gd name="T6" fmla="*/ 0 w 59"/>
                    <a:gd name="T7" fmla="*/ 2147483647 h 85"/>
                    <a:gd name="T8" fmla="*/ 2147483647 w 59"/>
                    <a:gd name="T9" fmla="*/ 2147483647 h 85"/>
                    <a:gd name="T10" fmla="*/ 2147483647 w 59"/>
                    <a:gd name="T11" fmla="*/ 2147483647 h 85"/>
                    <a:gd name="T12" fmla="*/ 2147483647 w 59"/>
                    <a:gd name="T13" fmla="*/ 2147483647 h 85"/>
                    <a:gd name="T14" fmla="*/ 2147483647 w 59"/>
                    <a:gd name="T15" fmla="*/ 2147483647 h 85"/>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85"/>
                    <a:gd name="T26" fmla="*/ 59 w 59"/>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85">
                      <a:moveTo>
                        <a:pt x="51" y="10"/>
                      </a:moveTo>
                      <a:cubicBezTo>
                        <a:pt x="39" y="6"/>
                        <a:pt x="26" y="0"/>
                        <a:pt x="30" y="14"/>
                      </a:cubicBezTo>
                      <a:cubicBezTo>
                        <a:pt x="34" y="28"/>
                        <a:pt x="36" y="30"/>
                        <a:pt x="26" y="46"/>
                      </a:cubicBezTo>
                      <a:cubicBezTo>
                        <a:pt x="16" y="62"/>
                        <a:pt x="0" y="85"/>
                        <a:pt x="0" y="85"/>
                      </a:cubicBezTo>
                      <a:cubicBezTo>
                        <a:pt x="0" y="85"/>
                        <a:pt x="16" y="79"/>
                        <a:pt x="28" y="75"/>
                      </a:cubicBezTo>
                      <a:cubicBezTo>
                        <a:pt x="39" y="72"/>
                        <a:pt x="47" y="60"/>
                        <a:pt x="53" y="56"/>
                      </a:cubicBezTo>
                      <a:cubicBezTo>
                        <a:pt x="59" y="52"/>
                        <a:pt x="59" y="38"/>
                        <a:pt x="59" y="32"/>
                      </a:cubicBezTo>
                      <a:cubicBezTo>
                        <a:pt x="59" y="26"/>
                        <a:pt x="51" y="10"/>
                        <a:pt x="51" y="10"/>
                      </a:cubicBez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46" name="Freeform 28"/>
                <p:cNvSpPr>
                  <a:spLocks/>
                </p:cNvSpPr>
                <p:nvPr/>
              </p:nvSpPr>
              <p:spPr bwMode="auto">
                <a:xfrm>
                  <a:off x="4462958" y="1677193"/>
                  <a:ext cx="82550" cy="90487"/>
                </a:xfrm>
                <a:custGeom>
                  <a:avLst/>
                  <a:gdLst>
                    <a:gd name="T0" fmla="*/ 2147483647 w 79"/>
                    <a:gd name="T1" fmla="*/ 0 h 85"/>
                    <a:gd name="T2" fmla="*/ 2147483647 w 79"/>
                    <a:gd name="T3" fmla="*/ 2147483647 h 85"/>
                    <a:gd name="T4" fmla="*/ 2147483647 w 79"/>
                    <a:gd name="T5" fmla="*/ 2147483647 h 85"/>
                    <a:gd name="T6" fmla="*/ 2147483647 w 79"/>
                    <a:gd name="T7" fmla="*/ 2147483647 h 85"/>
                    <a:gd name="T8" fmla="*/ 2147483647 w 79"/>
                    <a:gd name="T9" fmla="*/ 2147483647 h 85"/>
                    <a:gd name="T10" fmla="*/ 2147483647 w 79"/>
                    <a:gd name="T11" fmla="*/ 2147483647 h 85"/>
                    <a:gd name="T12" fmla="*/ 2147483647 w 79"/>
                    <a:gd name="T13" fmla="*/ 2147483647 h 85"/>
                    <a:gd name="T14" fmla="*/ 2147483647 w 79"/>
                    <a:gd name="T15" fmla="*/ 2147483647 h 85"/>
                    <a:gd name="T16" fmla="*/ 2147483647 w 79"/>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5"/>
                    <a:gd name="T29" fmla="*/ 79 w 79"/>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5">
                      <a:moveTo>
                        <a:pt x="55" y="0"/>
                      </a:moveTo>
                      <a:cubicBezTo>
                        <a:pt x="47" y="0"/>
                        <a:pt x="45" y="16"/>
                        <a:pt x="43" y="24"/>
                      </a:cubicBezTo>
                      <a:cubicBezTo>
                        <a:pt x="41" y="32"/>
                        <a:pt x="30" y="36"/>
                        <a:pt x="26" y="44"/>
                      </a:cubicBezTo>
                      <a:cubicBezTo>
                        <a:pt x="22" y="52"/>
                        <a:pt x="0" y="60"/>
                        <a:pt x="16" y="62"/>
                      </a:cubicBezTo>
                      <a:cubicBezTo>
                        <a:pt x="32" y="64"/>
                        <a:pt x="47" y="44"/>
                        <a:pt x="47" y="60"/>
                      </a:cubicBezTo>
                      <a:cubicBezTo>
                        <a:pt x="47" y="75"/>
                        <a:pt x="45" y="85"/>
                        <a:pt x="57" y="75"/>
                      </a:cubicBezTo>
                      <a:cubicBezTo>
                        <a:pt x="69" y="66"/>
                        <a:pt x="79" y="54"/>
                        <a:pt x="79" y="48"/>
                      </a:cubicBezTo>
                      <a:cubicBezTo>
                        <a:pt x="79" y="42"/>
                        <a:pt x="67" y="28"/>
                        <a:pt x="69" y="22"/>
                      </a:cubicBezTo>
                      <a:cubicBezTo>
                        <a:pt x="71" y="16"/>
                        <a:pt x="55" y="0"/>
                        <a:pt x="55" y="0"/>
                      </a:cubicBez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47" name="Freeform 30"/>
                <p:cNvSpPr>
                  <a:spLocks/>
                </p:cNvSpPr>
                <p:nvPr/>
              </p:nvSpPr>
              <p:spPr bwMode="auto">
                <a:xfrm>
                  <a:off x="4477245" y="1793080"/>
                  <a:ext cx="53975" cy="55563"/>
                </a:xfrm>
                <a:custGeom>
                  <a:avLst/>
                  <a:gdLst>
                    <a:gd name="T0" fmla="*/ 2147483647 w 51"/>
                    <a:gd name="T1" fmla="*/ 0 h 52"/>
                    <a:gd name="T2" fmla="*/ 2147483647 w 51"/>
                    <a:gd name="T3" fmla="*/ 2147483647 h 52"/>
                    <a:gd name="T4" fmla="*/ 2147483647 w 51"/>
                    <a:gd name="T5" fmla="*/ 2147483647 h 52"/>
                    <a:gd name="T6" fmla="*/ 2147483647 w 51"/>
                    <a:gd name="T7" fmla="*/ 2147483647 h 52"/>
                    <a:gd name="T8" fmla="*/ 2147483647 w 51"/>
                    <a:gd name="T9" fmla="*/ 2147483647 h 52"/>
                    <a:gd name="T10" fmla="*/ 2147483647 w 51"/>
                    <a:gd name="T11" fmla="*/ 0 h 52"/>
                    <a:gd name="T12" fmla="*/ 0 60000 65536"/>
                    <a:gd name="T13" fmla="*/ 0 60000 65536"/>
                    <a:gd name="T14" fmla="*/ 0 60000 65536"/>
                    <a:gd name="T15" fmla="*/ 0 60000 65536"/>
                    <a:gd name="T16" fmla="*/ 0 60000 65536"/>
                    <a:gd name="T17" fmla="*/ 0 60000 65536"/>
                    <a:gd name="T18" fmla="*/ 0 w 51"/>
                    <a:gd name="T19" fmla="*/ 0 h 52"/>
                    <a:gd name="T20" fmla="*/ 51 w 5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1" h="52">
                      <a:moveTo>
                        <a:pt x="22" y="0"/>
                      </a:moveTo>
                      <a:cubicBezTo>
                        <a:pt x="16" y="6"/>
                        <a:pt x="0" y="20"/>
                        <a:pt x="8" y="26"/>
                      </a:cubicBezTo>
                      <a:cubicBezTo>
                        <a:pt x="16" y="32"/>
                        <a:pt x="22" y="2"/>
                        <a:pt x="27" y="14"/>
                      </a:cubicBezTo>
                      <a:cubicBezTo>
                        <a:pt x="33" y="26"/>
                        <a:pt x="27" y="52"/>
                        <a:pt x="37" y="40"/>
                      </a:cubicBezTo>
                      <a:cubicBezTo>
                        <a:pt x="47" y="28"/>
                        <a:pt x="51" y="2"/>
                        <a:pt x="51" y="2"/>
                      </a:cubicBezTo>
                      <a:lnTo>
                        <a:pt x="22" y="0"/>
                      </a:ln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48" name="Freeform 31"/>
                <p:cNvSpPr>
                  <a:spLocks/>
                </p:cNvSpPr>
                <p:nvPr/>
              </p:nvSpPr>
              <p:spPr bwMode="auto">
                <a:xfrm>
                  <a:off x="4542333" y="1675605"/>
                  <a:ext cx="95250" cy="130175"/>
                </a:xfrm>
                <a:custGeom>
                  <a:avLst/>
                  <a:gdLst>
                    <a:gd name="T0" fmla="*/ 2147483647 w 91"/>
                    <a:gd name="T1" fmla="*/ 2147483647 h 123"/>
                    <a:gd name="T2" fmla="*/ 2147483647 w 91"/>
                    <a:gd name="T3" fmla="*/ 2147483647 h 123"/>
                    <a:gd name="T4" fmla="*/ 2147483647 w 91"/>
                    <a:gd name="T5" fmla="*/ 2147483647 h 123"/>
                    <a:gd name="T6" fmla="*/ 2147483647 w 91"/>
                    <a:gd name="T7" fmla="*/ 2147483647 h 123"/>
                    <a:gd name="T8" fmla="*/ 2147483647 w 91"/>
                    <a:gd name="T9" fmla="*/ 2147483647 h 123"/>
                    <a:gd name="T10" fmla="*/ 2147483647 w 91"/>
                    <a:gd name="T11" fmla="*/ 2147483647 h 123"/>
                    <a:gd name="T12" fmla="*/ 2147483647 w 91"/>
                    <a:gd name="T13" fmla="*/ 2147483647 h 123"/>
                    <a:gd name="T14" fmla="*/ 2147483647 w 91"/>
                    <a:gd name="T15" fmla="*/ 2147483647 h 123"/>
                    <a:gd name="T16" fmla="*/ 2147483647 w 91"/>
                    <a:gd name="T17" fmla="*/ 2147483647 h 123"/>
                    <a:gd name="T18" fmla="*/ 2147483647 w 91"/>
                    <a:gd name="T19" fmla="*/ 2147483647 h 123"/>
                    <a:gd name="T20" fmla="*/ 2147483647 w 91"/>
                    <a:gd name="T21" fmla="*/ 2147483647 h 123"/>
                    <a:gd name="T22" fmla="*/ 2147483647 w 91"/>
                    <a:gd name="T23" fmla="*/ 2147483647 h 123"/>
                    <a:gd name="T24" fmla="*/ 2147483647 w 91"/>
                    <a:gd name="T25" fmla="*/ 2147483647 h 123"/>
                    <a:gd name="T26" fmla="*/ 2147483647 w 91"/>
                    <a:gd name="T27" fmla="*/ 2147483647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3"/>
                    <a:gd name="T44" fmla="*/ 91 w 91"/>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3">
                      <a:moveTo>
                        <a:pt x="26" y="36"/>
                      </a:moveTo>
                      <a:cubicBezTo>
                        <a:pt x="24" y="44"/>
                        <a:pt x="30" y="68"/>
                        <a:pt x="22" y="77"/>
                      </a:cubicBezTo>
                      <a:cubicBezTo>
                        <a:pt x="14" y="87"/>
                        <a:pt x="0" y="97"/>
                        <a:pt x="14" y="99"/>
                      </a:cubicBezTo>
                      <a:cubicBezTo>
                        <a:pt x="28" y="101"/>
                        <a:pt x="32" y="123"/>
                        <a:pt x="38" y="117"/>
                      </a:cubicBezTo>
                      <a:cubicBezTo>
                        <a:pt x="44" y="111"/>
                        <a:pt x="46" y="81"/>
                        <a:pt x="53" y="89"/>
                      </a:cubicBezTo>
                      <a:cubicBezTo>
                        <a:pt x="61" y="97"/>
                        <a:pt x="67" y="91"/>
                        <a:pt x="67" y="85"/>
                      </a:cubicBezTo>
                      <a:cubicBezTo>
                        <a:pt x="67" y="79"/>
                        <a:pt x="51" y="62"/>
                        <a:pt x="63" y="62"/>
                      </a:cubicBezTo>
                      <a:cubicBezTo>
                        <a:pt x="75" y="62"/>
                        <a:pt x="75" y="60"/>
                        <a:pt x="79" y="48"/>
                      </a:cubicBezTo>
                      <a:cubicBezTo>
                        <a:pt x="83" y="36"/>
                        <a:pt x="67" y="34"/>
                        <a:pt x="79" y="26"/>
                      </a:cubicBezTo>
                      <a:cubicBezTo>
                        <a:pt x="91" y="18"/>
                        <a:pt x="75" y="0"/>
                        <a:pt x="71" y="14"/>
                      </a:cubicBezTo>
                      <a:cubicBezTo>
                        <a:pt x="67" y="28"/>
                        <a:pt x="67" y="36"/>
                        <a:pt x="61" y="38"/>
                      </a:cubicBezTo>
                      <a:cubicBezTo>
                        <a:pt x="55" y="40"/>
                        <a:pt x="44" y="32"/>
                        <a:pt x="46" y="24"/>
                      </a:cubicBezTo>
                      <a:cubicBezTo>
                        <a:pt x="48" y="16"/>
                        <a:pt x="42" y="6"/>
                        <a:pt x="42" y="6"/>
                      </a:cubicBezTo>
                      <a:lnTo>
                        <a:pt x="26" y="36"/>
                      </a:ln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49" name="Freeform 32"/>
                <p:cNvSpPr>
                  <a:spLocks/>
                </p:cNvSpPr>
                <p:nvPr/>
              </p:nvSpPr>
              <p:spPr bwMode="auto">
                <a:xfrm>
                  <a:off x="4666158" y="1518443"/>
                  <a:ext cx="82550" cy="130175"/>
                </a:xfrm>
                <a:custGeom>
                  <a:avLst/>
                  <a:gdLst>
                    <a:gd name="T0" fmla="*/ 2147483647 w 79"/>
                    <a:gd name="T1" fmla="*/ 2147483647 h 123"/>
                    <a:gd name="T2" fmla="*/ 2147483647 w 79"/>
                    <a:gd name="T3" fmla="*/ 2147483647 h 123"/>
                    <a:gd name="T4" fmla="*/ 2147483647 w 79"/>
                    <a:gd name="T5" fmla="*/ 2147483647 h 123"/>
                    <a:gd name="T6" fmla="*/ 2147483647 w 79"/>
                    <a:gd name="T7" fmla="*/ 2147483647 h 123"/>
                    <a:gd name="T8" fmla="*/ 2147483647 w 79"/>
                    <a:gd name="T9" fmla="*/ 2147483647 h 123"/>
                    <a:gd name="T10" fmla="*/ 2147483647 w 79"/>
                    <a:gd name="T11" fmla="*/ 2147483647 h 123"/>
                    <a:gd name="T12" fmla="*/ 2147483647 w 79"/>
                    <a:gd name="T13" fmla="*/ 2147483647 h 123"/>
                    <a:gd name="T14" fmla="*/ 2147483647 w 79"/>
                    <a:gd name="T15" fmla="*/ 2147483647 h 123"/>
                    <a:gd name="T16" fmla="*/ 2147483647 w 79"/>
                    <a:gd name="T17" fmla="*/ 2147483647 h 123"/>
                    <a:gd name="T18" fmla="*/ 2147483647 w 79"/>
                    <a:gd name="T19" fmla="*/ 2147483647 h 123"/>
                    <a:gd name="T20" fmla="*/ 2147483647 w 79"/>
                    <a:gd name="T21" fmla="*/ 2147483647 h 123"/>
                    <a:gd name="T22" fmla="*/ 2147483647 w 79"/>
                    <a:gd name="T23" fmla="*/ 214748364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23"/>
                    <a:gd name="T38" fmla="*/ 79 w 79"/>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23">
                      <a:moveTo>
                        <a:pt x="12" y="55"/>
                      </a:moveTo>
                      <a:cubicBezTo>
                        <a:pt x="4" y="61"/>
                        <a:pt x="0" y="77"/>
                        <a:pt x="6" y="81"/>
                      </a:cubicBezTo>
                      <a:cubicBezTo>
                        <a:pt x="12" y="85"/>
                        <a:pt x="16" y="99"/>
                        <a:pt x="16" y="99"/>
                      </a:cubicBezTo>
                      <a:cubicBezTo>
                        <a:pt x="16" y="99"/>
                        <a:pt x="6" y="123"/>
                        <a:pt x="20" y="113"/>
                      </a:cubicBezTo>
                      <a:cubicBezTo>
                        <a:pt x="33" y="103"/>
                        <a:pt x="37" y="97"/>
                        <a:pt x="43" y="93"/>
                      </a:cubicBezTo>
                      <a:cubicBezTo>
                        <a:pt x="49" y="89"/>
                        <a:pt x="49" y="77"/>
                        <a:pt x="61" y="81"/>
                      </a:cubicBezTo>
                      <a:cubicBezTo>
                        <a:pt x="73" y="85"/>
                        <a:pt x="63" y="75"/>
                        <a:pt x="71" y="59"/>
                      </a:cubicBezTo>
                      <a:cubicBezTo>
                        <a:pt x="79" y="44"/>
                        <a:pt x="77" y="32"/>
                        <a:pt x="65" y="26"/>
                      </a:cubicBezTo>
                      <a:cubicBezTo>
                        <a:pt x="53" y="20"/>
                        <a:pt x="53" y="0"/>
                        <a:pt x="47" y="12"/>
                      </a:cubicBezTo>
                      <a:cubicBezTo>
                        <a:pt x="41" y="24"/>
                        <a:pt x="31" y="32"/>
                        <a:pt x="31" y="40"/>
                      </a:cubicBezTo>
                      <a:cubicBezTo>
                        <a:pt x="31" y="47"/>
                        <a:pt x="20" y="47"/>
                        <a:pt x="20" y="47"/>
                      </a:cubicBezTo>
                      <a:lnTo>
                        <a:pt x="12" y="55"/>
                      </a:ln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50" name="Freeform 29"/>
                <p:cNvSpPr>
                  <a:spLocks/>
                </p:cNvSpPr>
                <p:nvPr/>
              </p:nvSpPr>
              <p:spPr bwMode="auto">
                <a:xfrm>
                  <a:off x="4404220" y="1804985"/>
                  <a:ext cx="47625" cy="41275"/>
                </a:xfrm>
                <a:custGeom>
                  <a:avLst/>
                  <a:gdLst>
                    <a:gd name="T0" fmla="*/ 2147483647 w 45"/>
                    <a:gd name="T1" fmla="*/ 2147483647 h 39"/>
                    <a:gd name="T2" fmla="*/ 2147483647 w 45"/>
                    <a:gd name="T3" fmla="*/ 2147483647 h 39"/>
                    <a:gd name="T4" fmla="*/ 2147483647 w 45"/>
                    <a:gd name="T5" fmla="*/ 2147483647 h 39"/>
                    <a:gd name="T6" fmla="*/ 2147483647 w 45"/>
                    <a:gd name="T7" fmla="*/ 0 h 39"/>
                    <a:gd name="T8" fmla="*/ 2147483647 w 45"/>
                    <a:gd name="T9" fmla="*/ 2147483647 h 39"/>
                    <a:gd name="T10" fmla="*/ 0 60000 65536"/>
                    <a:gd name="T11" fmla="*/ 0 60000 65536"/>
                    <a:gd name="T12" fmla="*/ 0 60000 65536"/>
                    <a:gd name="T13" fmla="*/ 0 60000 65536"/>
                    <a:gd name="T14" fmla="*/ 0 60000 65536"/>
                    <a:gd name="T15" fmla="*/ 0 w 45"/>
                    <a:gd name="T16" fmla="*/ 0 h 39"/>
                    <a:gd name="T17" fmla="*/ 45 w 45"/>
                    <a:gd name="T18" fmla="*/ 39 h 39"/>
                  </a:gdLst>
                  <a:ahLst/>
                  <a:cxnLst>
                    <a:cxn ang="T10">
                      <a:pos x="T0" y="T1"/>
                    </a:cxn>
                    <a:cxn ang="T11">
                      <a:pos x="T2" y="T3"/>
                    </a:cxn>
                    <a:cxn ang="T12">
                      <a:pos x="T4" y="T5"/>
                    </a:cxn>
                    <a:cxn ang="T13">
                      <a:pos x="T6" y="T7"/>
                    </a:cxn>
                    <a:cxn ang="T14">
                      <a:pos x="T8" y="T9"/>
                    </a:cxn>
                  </a:cxnLst>
                  <a:rect l="T15" t="T16" r="T17" b="T18"/>
                  <a:pathLst>
                    <a:path w="45" h="39">
                      <a:moveTo>
                        <a:pt x="21" y="4"/>
                      </a:moveTo>
                      <a:cubicBezTo>
                        <a:pt x="15" y="14"/>
                        <a:pt x="0" y="39"/>
                        <a:pt x="7" y="39"/>
                      </a:cubicBezTo>
                      <a:cubicBezTo>
                        <a:pt x="23" y="39"/>
                        <a:pt x="25" y="16"/>
                        <a:pt x="33" y="14"/>
                      </a:cubicBezTo>
                      <a:cubicBezTo>
                        <a:pt x="41" y="12"/>
                        <a:pt x="45" y="0"/>
                        <a:pt x="45" y="0"/>
                      </a:cubicBezTo>
                      <a:lnTo>
                        <a:pt x="21" y="4"/>
                      </a:ln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sp>
              <p:nvSpPr>
                <p:cNvPr id="451" name="Freeform 37"/>
                <p:cNvSpPr>
                  <a:spLocks/>
                </p:cNvSpPr>
                <p:nvPr/>
              </p:nvSpPr>
              <p:spPr bwMode="auto">
                <a:xfrm>
                  <a:off x="4347070" y="1847847"/>
                  <a:ext cx="53975" cy="57150"/>
                </a:xfrm>
                <a:custGeom>
                  <a:avLst/>
                  <a:gdLst>
                    <a:gd name="T0" fmla="*/ 2147483647 w 52"/>
                    <a:gd name="T1" fmla="*/ 0 h 54"/>
                    <a:gd name="T2" fmla="*/ 2147483647 w 52"/>
                    <a:gd name="T3" fmla="*/ 2147483647 h 54"/>
                    <a:gd name="T4" fmla="*/ 2147483647 w 52"/>
                    <a:gd name="T5" fmla="*/ 2147483647 h 54"/>
                    <a:gd name="T6" fmla="*/ 2147483647 w 52"/>
                    <a:gd name="T7" fmla="*/ 2147483647 h 54"/>
                    <a:gd name="T8" fmla="*/ 2147483647 w 52"/>
                    <a:gd name="T9" fmla="*/ 2147483647 h 54"/>
                    <a:gd name="T10" fmla="*/ 2147483647 w 52"/>
                    <a:gd name="T11" fmla="*/ 0 h 54"/>
                    <a:gd name="T12" fmla="*/ 0 60000 65536"/>
                    <a:gd name="T13" fmla="*/ 0 60000 65536"/>
                    <a:gd name="T14" fmla="*/ 0 60000 65536"/>
                    <a:gd name="T15" fmla="*/ 0 60000 65536"/>
                    <a:gd name="T16" fmla="*/ 0 60000 65536"/>
                    <a:gd name="T17" fmla="*/ 0 60000 65536"/>
                    <a:gd name="T18" fmla="*/ 0 w 52"/>
                    <a:gd name="T19" fmla="*/ 0 h 54"/>
                    <a:gd name="T20" fmla="*/ 52 w 5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2" h="54">
                      <a:moveTo>
                        <a:pt x="48" y="0"/>
                      </a:moveTo>
                      <a:cubicBezTo>
                        <a:pt x="28" y="14"/>
                        <a:pt x="28" y="14"/>
                        <a:pt x="28" y="14"/>
                      </a:cubicBezTo>
                      <a:cubicBezTo>
                        <a:pt x="28" y="14"/>
                        <a:pt x="0" y="38"/>
                        <a:pt x="14" y="46"/>
                      </a:cubicBezTo>
                      <a:cubicBezTo>
                        <a:pt x="28" y="54"/>
                        <a:pt x="42" y="40"/>
                        <a:pt x="46" y="34"/>
                      </a:cubicBezTo>
                      <a:cubicBezTo>
                        <a:pt x="50" y="28"/>
                        <a:pt x="52" y="14"/>
                        <a:pt x="52" y="14"/>
                      </a:cubicBezTo>
                      <a:lnTo>
                        <a:pt x="48" y="0"/>
                      </a:lnTo>
                      <a:close/>
                    </a:path>
                  </a:pathLst>
                </a:custGeom>
                <a:solidFill>
                  <a:srgbClr val="00407A"/>
                </a:solidFill>
                <a:ln w="4763">
                  <a:solidFill>
                    <a:srgbClr val="00407A"/>
                  </a:solidFill>
                  <a:miter lim="800000"/>
                  <a:headEnd/>
                  <a:tailEnd/>
                </a:ln>
                <a:effectLst/>
              </p:spPr>
              <p:txBody>
                <a:bodyPr/>
                <a:lstStyle/>
                <a:p>
                  <a:pPr defTabSz="829178">
                    <a:defRPr/>
                  </a:pPr>
                  <a:endParaRPr lang="en-GB" sz="1632" kern="0">
                    <a:solidFill>
                      <a:srgbClr val="00407A"/>
                    </a:solidFill>
                    <a:latin typeface="Arial"/>
                  </a:endParaRPr>
                </a:p>
              </p:txBody>
            </p:sp>
          </p:grpSp>
          <p:sp>
            <p:nvSpPr>
              <p:cNvPr id="316" name="Tekstvak 285"/>
              <p:cNvSpPr txBox="1"/>
              <p:nvPr/>
            </p:nvSpPr>
            <p:spPr>
              <a:xfrm>
                <a:off x="780162" y="1908715"/>
                <a:ext cx="880865" cy="257318"/>
              </a:xfrm>
              <a:prstGeom prst="rect">
                <a:avLst/>
              </a:prstGeom>
              <a:noFill/>
            </p:spPr>
            <p:txBody>
              <a:bodyPr wrap="none" rtlCol="0">
                <a:spAutoFit/>
              </a:bodyPr>
              <a:lstStyle/>
              <a:p>
                <a:pPr defTabSz="451363"/>
                <a:r>
                  <a:rPr lang="nl-BE" sz="997" dirty="0">
                    <a:solidFill>
                      <a:srgbClr val="00407A"/>
                    </a:solidFill>
                    <a:latin typeface="Arial"/>
                  </a:rPr>
                  <a:t>Edinburgh</a:t>
                </a:r>
                <a:endParaRPr lang="nl-BE" sz="1088" dirty="0">
                  <a:solidFill>
                    <a:srgbClr val="00407A"/>
                  </a:solidFill>
                  <a:latin typeface="Arial"/>
                </a:endParaRPr>
              </a:p>
            </p:txBody>
          </p:sp>
          <p:sp>
            <p:nvSpPr>
              <p:cNvPr id="317" name="Tekstvak 286"/>
              <p:cNvSpPr txBox="1"/>
              <p:nvPr/>
            </p:nvSpPr>
            <p:spPr>
              <a:xfrm>
                <a:off x="906698" y="2302978"/>
                <a:ext cx="699967" cy="257318"/>
              </a:xfrm>
              <a:prstGeom prst="rect">
                <a:avLst/>
              </a:prstGeom>
              <a:noFill/>
            </p:spPr>
            <p:txBody>
              <a:bodyPr wrap="none" rtlCol="0">
                <a:spAutoFit/>
              </a:bodyPr>
              <a:lstStyle/>
              <a:p>
                <a:pPr defTabSz="451363"/>
                <a:r>
                  <a:rPr lang="nl-BE" sz="997" dirty="0">
                    <a:solidFill>
                      <a:srgbClr val="00407A"/>
                    </a:solidFill>
                    <a:latin typeface="Arial"/>
                  </a:rPr>
                  <a:t>London</a:t>
                </a:r>
                <a:endParaRPr lang="nl-BE" sz="1451" dirty="0">
                  <a:solidFill>
                    <a:srgbClr val="00407A"/>
                  </a:solidFill>
                  <a:latin typeface="Arial"/>
                </a:endParaRPr>
              </a:p>
            </p:txBody>
          </p:sp>
          <p:sp>
            <p:nvSpPr>
              <p:cNvPr id="318" name="Tekstvak 287"/>
              <p:cNvSpPr txBox="1"/>
              <p:nvPr/>
            </p:nvSpPr>
            <p:spPr>
              <a:xfrm>
                <a:off x="3705084" y="2363254"/>
                <a:ext cx="692583" cy="257318"/>
              </a:xfrm>
              <a:prstGeom prst="rect">
                <a:avLst/>
              </a:prstGeom>
              <a:noFill/>
            </p:spPr>
            <p:txBody>
              <a:bodyPr wrap="none" rtlCol="0">
                <a:spAutoFit/>
              </a:bodyPr>
              <a:lstStyle/>
              <a:p>
                <a:pPr defTabSz="451363"/>
                <a:r>
                  <a:rPr lang="nl-BE" sz="997" dirty="0">
                    <a:solidFill>
                      <a:srgbClr val="00407A"/>
                    </a:solidFill>
                    <a:latin typeface="Arial"/>
                  </a:rPr>
                  <a:t>Leuven</a:t>
                </a:r>
                <a:endParaRPr lang="nl-BE" sz="997" dirty="0">
                  <a:solidFill>
                    <a:srgbClr val="00407A"/>
                  </a:solidFill>
                  <a:latin typeface="Arial"/>
                </a:endParaRPr>
              </a:p>
            </p:txBody>
          </p:sp>
          <p:sp>
            <p:nvSpPr>
              <p:cNvPr id="319" name="Tekstvak 288"/>
              <p:cNvSpPr txBox="1"/>
              <p:nvPr/>
            </p:nvSpPr>
            <p:spPr>
              <a:xfrm>
                <a:off x="3784100" y="2117045"/>
                <a:ext cx="897479" cy="257318"/>
              </a:xfrm>
              <a:prstGeom prst="rect">
                <a:avLst/>
              </a:prstGeom>
              <a:noFill/>
            </p:spPr>
            <p:txBody>
              <a:bodyPr wrap="none" rtlCol="0">
                <a:spAutoFit/>
              </a:bodyPr>
              <a:lstStyle/>
              <a:p>
                <a:pPr defTabSz="451363"/>
                <a:r>
                  <a:rPr lang="nl-BE" sz="997" dirty="0">
                    <a:solidFill>
                      <a:srgbClr val="00407A"/>
                    </a:solidFill>
                    <a:latin typeface="Arial"/>
                  </a:rPr>
                  <a:t>Groningen</a:t>
                </a:r>
                <a:endParaRPr lang="nl-BE" sz="997" dirty="0">
                  <a:solidFill>
                    <a:srgbClr val="00407A"/>
                  </a:solidFill>
                  <a:latin typeface="Arial"/>
                </a:endParaRPr>
              </a:p>
            </p:txBody>
          </p:sp>
          <p:sp>
            <p:nvSpPr>
              <p:cNvPr id="320" name="Tekstvak 289"/>
              <p:cNvSpPr txBox="1"/>
              <p:nvPr/>
            </p:nvSpPr>
            <p:spPr>
              <a:xfrm>
                <a:off x="1654475" y="2712725"/>
                <a:ext cx="622439" cy="257318"/>
              </a:xfrm>
              <a:prstGeom prst="rect">
                <a:avLst/>
              </a:prstGeom>
              <a:noFill/>
            </p:spPr>
            <p:txBody>
              <a:bodyPr wrap="none" rtlCol="0">
                <a:spAutoFit/>
              </a:bodyPr>
              <a:lstStyle/>
              <a:p>
                <a:pPr defTabSz="451363"/>
                <a:r>
                  <a:rPr lang="nl-BE" sz="997" dirty="0">
                    <a:solidFill>
                      <a:srgbClr val="00407A"/>
                    </a:solidFill>
                    <a:latin typeface="Arial"/>
                  </a:rPr>
                  <a:t>Zurich</a:t>
                </a:r>
                <a:endParaRPr lang="nl-BE" sz="997" dirty="0">
                  <a:solidFill>
                    <a:srgbClr val="00407A"/>
                  </a:solidFill>
                  <a:latin typeface="Arial"/>
                </a:endParaRPr>
              </a:p>
            </p:txBody>
          </p:sp>
          <p:sp>
            <p:nvSpPr>
              <p:cNvPr id="321" name="Tekstvak 291"/>
              <p:cNvSpPr txBox="1"/>
              <p:nvPr/>
            </p:nvSpPr>
            <p:spPr>
              <a:xfrm>
                <a:off x="3792019" y="3185363"/>
                <a:ext cx="668587" cy="257318"/>
              </a:xfrm>
              <a:prstGeom prst="rect">
                <a:avLst/>
              </a:prstGeom>
              <a:noFill/>
            </p:spPr>
            <p:txBody>
              <a:bodyPr wrap="none" rtlCol="0">
                <a:spAutoFit/>
              </a:bodyPr>
              <a:lstStyle/>
              <a:p>
                <a:pPr defTabSz="451363"/>
                <a:r>
                  <a:rPr lang="nl-BE" sz="997" dirty="0">
                    <a:solidFill>
                      <a:srgbClr val="00407A"/>
                    </a:solidFill>
                    <a:latin typeface="Arial"/>
                  </a:rPr>
                  <a:t>Athens</a:t>
                </a:r>
                <a:endParaRPr lang="nl-BE" sz="997" dirty="0">
                  <a:solidFill>
                    <a:srgbClr val="00407A"/>
                  </a:solidFill>
                  <a:latin typeface="Arial"/>
                </a:endParaRPr>
              </a:p>
            </p:txBody>
          </p:sp>
        </p:grpSp>
        <p:sp>
          <p:nvSpPr>
            <p:cNvPr id="309" name="Oval 150"/>
            <p:cNvSpPr/>
            <p:nvPr/>
          </p:nvSpPr>
          <p:spPr bwMode="auto">
            <a:xfrm>
              <a:off x="3382480" y="2338354"/>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sp>
          <p:nvSpPr>
            <p:cNvPr id="310" name="Oval 150"/>
            <p:cNvSpPr/>
            <p:nvPr/>
          </p:nvSpPr>
          <p:spPr bwMode="auto">
            <a:xfrm>
              <a:off x="4144891" y="3295624"/>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sp>
          <p:nvSpPr>
            <p:cNvPr id="311" name="Oval 150"/>
            <p:cNvSpPr/>
            <p:nvPr/>
          </p:nvSpPr>
          <p:spPr bwMode="auto">
            <a:xfrm>
              <a:off x="3002060" y="2122077"/>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sp>
          <p:nvSpPr>
            <p:cNvPr id="312" name="Oval 150"/>
            <p:cNvSpPr/>
            <p:nvPr/>
          </p:nvSpPr>
          <p:spPr bwMode="auto">
            <a:xfrm>
              <a:off x="3082708" y="2339535"/>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sp>
          <p:nvSpPr>
            <p:cNvPr id="313" name="Oval 150"/>
            <p:cNvSpPr/>
            <p:nvPr/>
          </p:nvSpPr>
          <p:spPr bwMode="auto">
            <a:xfrm>
              <a:off x="3340761" y="2488304"/>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sp>
          <p:nvSpPr>
            <p:cNvPr id="314" name="Oval 150"/>
            <p:cNvSpPr/>
            <p:nvPr/>
          </p:nvSpPr>
          <p:spPr bwMode="auto">
            <a:xfrm>
              <a:off x="3496262" y="2766324"/>
              <a:ext cx="79042" cy="76168"/>
            </a:xfrm>
            <a:prstGeom prst="ellipse">
              <a:avLst/>
            </a:prstGeom>
            <a:solidFill>
              <a:srgbClr val="1D8DB0"/>
            </a:solidFill>
            <a:ln w="9525" cap="flat" cmpd="sng" algn="ctr">
              <a:solidFill>
                <a:srgbClr val="00407A"/>
              </a:solidFill>
              <a:prstDash val="solid"/>
              <a:round/>
              <a:headEnd type="none" w="med" len="med"/>
              <a:tailEnd type="none" w="med" len="med"/>
            </a:ln>
            <a:effectLst/>
            <a:scene3d>
              <a:camera prst="orthographicFront"/>
              <a:lightRig rig="threePt" dir="t"/>
            </a:scene3d>
            <a:sp3d>
              <a:bevelT/>
            </a:sp3d>
          </p:spPr>
          <p:txBody>
            <a:bodyPr vert="horz" wrap="square" lIns="82918" tIns="41459" rIns="82918" bIns="41459" numCol="1" rtlCol="0" anchor="t" anchorCtr="0" compatLnSpc="1">
              <a:prstTxWarp prst="textNoShape">
                <a:avLst/>
              </a:prstTxWarp>
            </a:bodyPr>
            <a:lstStyle/>
            <a:p>
              <a:pPr defTabSz="829178" eaLnBrk="0" hangingPunct="0">
                <a:defRPr/>
              </a:pPr>
              <a:endParaRPr lang="en-US" sz="1632" kern="0">
                <a:solidFill>
                  <a:srgbClr val="00407A"/>
                </a:solidFill>
                <a:latin typeface="Calibri" pitchFamily="34" charset="0"/>
                <a:cs typeface="Calibri" pitchFamily="34" charset="0"/>
              </a:endParaRPr>
            </a:p>
          </p:txBody>
        </p:sp>
      </p:grpSp>
      <p:sp>
        <p:nvSpPr>
          <p:cNvPr id="2" name="Freeform 1"/>
          <p:cNvSpPr/>
          <p:nvPr/>
        </p:nvSpPr>
        <p:spPr>
          <a:xfrm>
            <a:off x="6765006" y="2643412"/>
            <a:ext cx="4007698" cy="700100"/>
          </a:xfrm>
          <a:custGeom>
            <a:avLst/>
            <a:gdLst>
              <a:gd name="connsiteX0" fmla="*/ 4419600 w 4419600"/>
              <a:gd name="connsiteY0" fmla="*/ 51833 h 4496833"/>
              <a:gd name="connsiteX1" fmla="*/ 4419600 w 4419600"/>
              <a:gd name="connsiteY1" fmla="*/ 51833 h 4496833"/>
              <a:gd name="connsiteX2" fmla="*/ 4267200 w 4419600"/>
              <a:gd name="connsiteY2" fmla="*/ 26433 h 4496833"/>
              <a:gd name="connsiteX3" fmla="*/ 4089400 w 4419600"/>
              <a:gd name="connsiteY3" fmla="*/ 1033 h 4496833"/>
              <a:gd name="connsiteX4" fmla="*/ 3949700 w 4419600"/>
              <a:gd name="connsiteY4" fmla="*/ 1033 h 4496833"/>
              <a:gd name="connsiteX5" fmla="*/ 2222500 w 4419600"/>
              <a:gd name="connsiteY5" fmla="*/ 64533 h 4496833"/>
              <a:gd name="connsiteX6" fmla="*/ 1536700 w 4419600"/>
              <a:gd name="connsiteY6" fmla="*/ 953533 h 4496833"/>
              <a:gd name="connsiteX7" fmla="*/ 723900 w 4419600"/>
              <a:gd name="connsiteY7" fmla="*/ 1855233 h 4496833"/>
              <a:gd name="connsiteX8" fmla="*/ 0 w 4419600"/>
              <a:gd name="connsiteY8" fmla="*/ 2134633 h 4496833"/>
              <a:gd name="connsiteX9" fmla="*/ 228600 w 4419600"/>
              <a:gd name="connsiteY9" fmla="*/ 4141233 h 4496833"/>
              <a:gd name="connsiteX10" fmla="*/ 1955800 w 4419600"/>
              <a:gd name="connsiteY10" fmla="*/ 4496833 h 4496833"/>
              <a:gd name="connsiteX11" fmla="*/ 4406900 w 4419600"/>
              <a:gd name="connsiteY11" fmla="*/ 4179333 h 4496833"/>
              <a:gd name="connsiteX12" fmla="*/ 4419600 w 4419600"/>
              <a:gd name="connsiteY12" fmla="*/ 51833 h 449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19600" h="4496833">
                <a:moveTo>
                  <a:pt x="4419600" y="51833"/>
                </a:moveTo>
                <a:lnTo>
                  <a:pt x="4419600" y="51833"/>
                </a:lnTo>
                <a:lnTo>
                  <a:pt x="4267200" y="26433"/>
                </a:lnTo>
                <a:cubicBezTo>
                  <a:pt x="4184240" y="11793"/>
                  <a:pt x="4192957" y="6211"/>
                  <a:pt x="4089400" y="1033"/>
                </a:cubicBezTo>
                <a:cubicBezTo>
                  <a:pt x="4042891" y="-1292"/>
                  <a:pt x="3996267" y="1033"/>
                  <a:pt x="3949700" y="1033"/>
                </a:cubicBezTo>
                <a:lnTo>
                  <a:pt x="2222500" y="64533"/>
                </a:lnTo>
                <a:lnTo>
                  <a:pt x="1536700" y="953533"/>
                </a:lnTo>
                <a:lnTo>
                  <a:pt x="723900" y="1855233"/>
                </a:lnTo>
                <a:lnTo>
                  <a:pt x="0" y="2134633"/>
                </a:lnTo>
                <a:lnTo>
                  <a:pt x="228600" y="4141233"/>
                </a:lnTo>
                <a:lnTo>
                  <a:pt x="1955800" y="4496833"/>
                </a:lnTo>
                <a:lnTo>
                  <a:pt x="4406900" y="4179333"/>
                </a:lnTo>
                <a:cubicBezTo>
                  <a:pt x="4402667" y="2811966"/>
                  <a:pt x="4398433" y="1444600"/>
                  <a:pt x="4419600" y="51833"/>
                </a:cubicBezTo>
                <a:close/>
              </a:path>
            </a:pathLst>
          </a:custGeom>
          <a:solidFill>
            <a:schemeClr val="bg1">
              <a:alpha val="98824"/>
            </a:schemeClr>
          </a:solidFill>
          <a:ln>
            <a:noFill/>
          </a:ln>
        </p:spPr>
        <p:txBody>
          <a:bodyPr vert="horz" wrap="square" lIns="97935" tIns="97935" rIns="97935" bIns="97935" rtlCol="0" anchor="ctr">
            <a:spAutoFit/>
          </a:bodyPr>
          <a:lstStyle/>
          <a:p>
            <a:pPr algn="ctr" defTabSz="414589">
              <a:spcBef>
                <a:spcPct val="20000"/>
              </a:spcBef>
            </a:pPr>
            <a:endParaRPr lang="nl-BE" sz="3264">
              <a:solidFill>
                <a:prstClr val="black"/>
              </a:solidFill>
              <a:latin typeface="Arial"/>
            </a:endParaRPr>
          </a:p>
        </p:txBody>
      </p:sp>
      <p:pic>
        <p:nvPicPr>
          <p:cNvPr id="158" name="Picture 157"/>
          <p:cNvPicPr>
            <a:picLocks noChangeAspect="1"/>
          </p:cNvPicPr>
          <p:nvPr/>
        </p:nvPicPr>
        <p:blipFill>
          <a:blip r:embed="rId6"/>
          <a:stretch>
            <a:fillRect/>
          </a:stretch>
        </p:blipFill>
        <p:spPr>
          <a:xfrm>
            <a:off x="6049491" y="1243210"/>
            <a:ext cx="1614895" cy="905608"/>
          </a:xfrm>
          <a:prstGeom prst="rect">
            <a:avLst/>
          </a:prstGeom>
        </p:spPr>
      </p:pic>
      <p:graphicFrame>
        <p:nvGraphicFramePr>
          <p:cNvPr id="160" name="Object 159"/>
          <p:cNvGraphicFramePr>
            <a:graphicFrameLocks noChangeAspect="1"/>
          </p:cNvGraphicFramePr>
          <p:nvPr>
            <p:extLst/>
          </p:nvPr>
        </p:nvGraphicFramePr>
        <p:xfrm>
          <a:off x="7505289" y="2550799"/>
          <a:ext cx="2452987" cy="2190453"/>
        </p:xfrm>
        <a:graphic>
          <a:graphicData uri="http://schemas.openxmlformats.org/presentationml/2006/ole">
            <mc:AlternateContent xmlns:mc="http://schemas.openxmlformats.org/markup-compatibility/2006">
              <mc:Choice xmlns:v="urn:schemas-microsoft-com:vml" Requires="v">
                <p:oleObj spid="_x0000_s2050" name="Prism 7" r:id="rId7" imgW="3411926" imgH="3046183" progId="Prism7.Document">
                  <p:embed/>
                </p:oleObj>
              </mc:Choice>
              <mc:Fallback>
                <p:oleObj name="Prism 7" r:id="rId7" imgW="3411926" imgH="3046183" progId="Prism7.Document">
                  <p:embed/>
                  <p:pic>
                    <p:nvPicPr>
                      <p:cNvPr id="160" name="Object 159"/>
                      <p:cNvPicPr/>
                      <p:nvPr/>
                    </p:nvPicPr>
                    <p:blipFill>
                      <a:blip r:embed="rId8"/>
                      <a:stretch>
                        <a:fillRect/>
                      </a:stretch>
                    </p:blipFill>
                    <p:spPr>
                      <a:xfrm>
                        <a:off x="7505289" y="2550799"/>
                        <a:ext cx="2452987" cy="2190453"/>
                      </a:xfrm>
                      <a:prstGeom prst="rect">
                        <a:avLst/>
                      </a:prstGeom>
                    </p:spPr>
                  </p:pic>
                </p:oleObj>
              </mc:Fallback>
            </mc:AlternateContent>
          </a:graphicData>
        </a:graphic>
      </p:graphicFrame>
    </p:spTree>
    <p:extLst>
      <p:ext uri="{BB962C8B-B14F-4D97-AF65-F5344CB8AC3E}">
        <p14:creationId xmlns:p14="http://schemas.microsoft.com/office/powerpoint/2010/main" val="27468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2" grpId="0" animBg="1"/>
    </p:bldLst>
  </p:timing>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Widescreen</PresentationFormat>
  <Paragraphs>140</Paragraphs>
  <Slides>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vt:i4>
      </vt:variant>
    </vt:vector>
  </HeadingPairs>
  <TitlesOfParts>
    <vt:vector size="15" baseType="lpstr">
      <vt:lpstr>ＭＳ Ｐゴシック</vt:lpstr>
      <vt:lpstr>ＭＳ Ｐゴシック</vt:lpstr>
      <vt:lpstr>Arial</vt:lpstr>
      <vt:lpstr>Calibri</vt:lpstr>
      <vt:lpstr>Helvetica</vt:lpstr>
      <vt:lpstr>Wingdings</vt:lpstr>
      <vt:lpstr>IMI_ppt_template</vt:lpstr>
      <vt:lpstr>IMI Chart background</vt:lpstr>
      <vt:lpstr>Prism 6</vt:lpstr>
      <vt:lpstr>Prism 7</vt:lpstr>
      <vt:lpstr>PowerPoint Presentation</vt:lpstr>
      <vt:lpstr>Physical activity in patients with COPD</vt:lpstr>
      <vt:lpstr>Overview of the project</vt:lpstr>
      <vt:lpstr>Achievements of the project</vt:lpstr>
      <vt:lpstr>Achievements of the project - personal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2018-10-29T14:17:23Z</dcterms:created>
  <dcterms:modified xsi:type="dcterms:W3CDTF">2018-10-29T14:17:34Z</dcterms:modified>
</cp:coreProperties>
</file>